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6" r:id="rId3"/>
    <p:sldId id="275" r:id="rId4"/>
    <p:sldId id="274" r:id="rId5"/>
    <p:sldId id="273" r:id="rId6"/>
    <p:sldId id="272" r:id="rId7"/>
    <p:sldId id="271" r:id="rId8"/>
    <p:sldId id="270" r:id="rId9"/>
    <p:sldId id="269" r:id="rId10"/>
    <p:sldId id="268" r:id="rId11"/>
    <p:sldId id="267" r:id="rId12"/>
    <p:sldId id="266" r:id="rId13"/>
    <p:sldId id="265" r:id="rId14"/>
    <p:sldId id="264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08"/>
    <p:restoredTop sz="96327"/>
  </p:normalViewPr>
  <p:slideViewPr>
    <p:cSldViewPr snapToGrid="0">
      <p:cViewPr>
        <p:scale>
          <a:sx n="119" d="100"/>
          <a:sy n="119" d="100"/>
        </p:scale>
        <p:origin x="1368" y="1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0.png"/><Relationship Id="rId7" Type="http://schemas.openxmlformats.org/officeDocument/2006/relationships/image" Target="../media/image5.png"/><Relationship Id="rId12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2.png"/><Relationship Id="rId5" Type="http://schemas.openxmlformats.org/officeDocument/2006/relationships/image" Target="../media/image8.png"/><Relationship Id="rId10" Type="http://schemas.openxmlformats.org/officeDocument/2006/relationships/image" Target="../media/image4.png"/><Relationship Id="rId4" Type="http://schemas.openxmlformats.org/officeDocument/2006/relationships/image" Target="../media/image9.png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0.png"/><Relationship Id="rId7" Type="http://schemas.openxmlformats.org/officeDocument/2006/relationships/image" Target="../media/image5.png"/><Relationship Id="rId12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2.png"/><Relationship Id="rId5" Type="http://schemas.openxmlformats.org/officeDocument/2006/relationships/image" Target="../media/image8.png"/><Relationship Id="rId10" Type="http://schemas.openxmlformats.org/officeDocument/2006/relationships/image" Target="../media/image4.png"/><Relationship Id="rId4" Type="http://schemas.openxmlformats.org/officeDocument/2006/relationships/image" Target="../media/image9.png"/><Relationship Id="rId9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4.png"/><Relationship Id="rId3" Type="http://schemas.openxmlformats.org/officeDocument/2006/relationships/image" Target="../media/image11.png"/><Relationship Id="rId7" Type="http://schemas.openxmlformats.org/officeDocument/2006/relationships/image" Target="../media/image9.png"/><Relationship Id="rId12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.png"/><Relationship Id="rId5" Type="http://schemas.openxmlformats.org/officeDocument/2006/relationships/image" Target="../media/image14.png"/><Relationship Id="rId1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openxmlformats.org/officeDocument/2006/relationships/image" Target="../media/image13.png"/><Relationship Id="rId9" Type="http://schemas.openxmlformats.org/officeDocument/2006/relationships/image" Target="../media/image7.png"/><Relationship Id="rId1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6.png"/><Relationship Id="rId3" Type="http://schemas.openxmlformats.org/officeDocument/2006/relationships/image" Target="../media/image12.png"/><Relationship Id="rId7" Type="http://schemas.openxmlformats.org/officeDocument/2006/relationships/image" Target="../media/image10.png"/><Relationship Id="rId12" Type="http://schemas.openxmlformats.org/officeDocument/2006/relationships/image" Target="../media/image1.png"/><Relationship Id="rId2" Type="http://schemas.openxmlformats.org/officeDocument/2006/relationships/image" Target="../media/image15.png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11" Type="http://schemas.openxmlformats.org/officeDocument/2006/relationships/image" Target="../media/image5.png"/><Relationship Id="rId5" Type="http://schemas.openxmlformats.org/officeDocument/2006/relationships/image" Target="../media/image13.png"/><Relationship Id="rId1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1.png"/><Relationship Id="rId9" Type="http://schemas.openxmlformats.org/officeDocument/2006/relationships/image" Target="../media/image8.png"/><Relationship Id="rId1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5.png"/><Relationship Id="rId7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1.png"/><Relationship Id="rId4" Type="http://schemas.openxmlformats.org/officeDocument/2006/relationships/image" Target="../media/image5.png"/><Relationship Id="rId9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10" Type="http://schemas.openxmlformats.org/officeDocument/2006/relationships/image" Target="../media/image3.png"/><Relationship Id="rId4" Type="http://schemas.openxmlformats.org/officeDocument/2006/relationships/image" Target="../media/image7.png"/><Relationship Id="rId9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9.png"/><Relationship Id="rId7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3.png"/><Relationship Id="rId5" Type="http://schemas.openxmlformats.org/officeDocument/2006/relationships/image" Target="../media/image7.png"/><Relationship Id="rId10" Type="http://schemas.openxmlformats.org/officeDocument/2006/relationships/image" Target="../media/image2.png"/><Relationship Id="rId4" Type="http://schemas.openxmlformats.org/officeDocument/2006/relationships/image" Target="../media/image8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latin typeface="Verdana" panose="020B0604030504040204" pitchFamily="34" charset="0"/>
              </a:rPr>
              <a:t>Involves obtaining a blood sample/s from a patient to assess, monitor diagnose and treat various medical conditions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1 – </a:t>
            </a:r>
            <a:r>
              <a:rPr lang="es-ES" sz="2000" dirty="0" err="1">
                <a:latin typeface="Verdana" panose="020B0604030504040204" pitchFamily="34" charset="0"/>
              </a:rPr>
              <a:t>Blood</a:t>
            </a:r>
            <a:r>
              <a:rPr lang="es-ES" sz="2000" dirty="0">
                <a:latin typeface="Verdana" panose="020B0604030504040204" pitchFamily="34" charset="0"/>
              </a:rPr>
              <a:t> </a:t>
            </a:r>
            <a:r>
              <a:rPr lang="es-ES" sz="2000" dirty="0" err="1">
                <a:latin typeface="Verdana" panose="020B0604030504040204" pitchFamily="34" charset="0"/>
              </a:rPr>
              <a:t>sample</a:t>
            </a:r>
            <a:r>
              <a:rPr lang="es-ES" sz="2000" dirty="0">
                <a:latin typeface="Verdana" panose="020B0604030504040204" pitchFamily="34" charset="0"/>
              </a:rPr>
              <a:t> </a:t>
            </a:r>
            <a:r>
              <a:rPr lang="es-ES" sz="2000" dirty="0" err="1">
                <a:latin typeface="Verdana" panose="020B0604030504040204" pitchFamily="34" charset="0"/>
              </a:rPr>
              <a:t>collection</a:t>
            </a:r>
            <a:r>
              <a:rPr lang="es-ES" sz="2000" dirty="0">
                <a:latin typeface="Verdana" panose="020B0604030504040204" pitchFamily="34" charset="0"/>
              </a:rPr>
              <a:t> </a:t>
            </a:r>
            <a:r>
              <a:rPr lang="es-ES" sz="2000" dirty="0" err="1">
                <a:latin typeface="Verdana" panose="020B0604030504040204" pitchFamily="34" charset="0"/>
              </a:rPr>
              <a:t>process</a:t>
            </a:r>
            <a:endParaRPr lang="en-US" sz="20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280516F8-8DF9-E87F-ED43-4697CA9D4361}"/>
              </a:ext>
            </a:extLst>
          </p:cNvPr>
          <p:cNvGrpSpPr/>
          <p:nvPr/>
        </p:nvGrpSpPr>
        <p:grpSpPr>
          <a:xfrm>
            <a:off x="6494623" y="4294371"/>
            <a:ext cx="2072412" cy="2207279"/>
            <a:chOff x="6494623" y="4294371"/>
            <a:chExt cx="2072412" cy="2207279"/>
          </a:xfrm>
        </p:grpSpPr>
        <p:sp>
          <p:nvSpPr>
            <p:cNvPr id="82" name="Flèche vers la droite 81">
              <a:extLst>
                <a:ext uri="{FF2B5EF4-FFF2-40B4-BE49-F238E27FC236}">
                  <a16:creationId xmlns:a16="http://schemas.microsoft.com/office/drawing/2014/main" id="{C535753F-D7A7-1267-207E-1E0C709F65C5}"/>
                </a:ext>
              </a:extLst>
            </p:cNvPr>
            <p:cNvSpPr/>
            <p:nvPr/>
          </p:nvSpPr>
          <p:spPr>
            <a:xfrm rot="10800000">
              <a:off x="7705088" y="4456285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84" name="Image 83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60276EA4-AB0E-D22A-808B-0AC74FF9EA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228824" y="4306012"/>
              <a:ext cx="620376" cy="614886"/>
            </a:xfrm>
            <a:prstGeom prst="rect">
              <a:avLst/>
            </a:prstGeom>
          </p:spPr>
        </p:pic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E9CE2482-E4E3-51D7-FA7F-BE9525DBC418}"/>
                </a:ext>
              </a:extLst>
            </p:cNvPr>
            <p:cNvSpPr txBox="1"/>
            <p:nvPr/>
          </p:nvSpPr>
          <p:spPr>
            <a:xfrm>
              <a:off x="6494623" y="5332099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labels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attached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each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tube</a:t>
              </a:r>
              <a:r>
                <a:rPr lang="es-ES" sz="1000" dirty="0">
                  <a:solidFill>
                    <a:schemeClr val="tx1"/>
                  </a:solidFill>
                </a:rPr>
                <a:t> at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point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whilst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present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89779239-FEEC-627E-8164-727261B79E98}"/>
                </a:ext>
              </a:extLst>
            </p:cNvPr>
            <p:cNvSpPr txBox="1"/>
            <p:nvPr/>
          </p:nvSpPr>
          <p:spPr>
            <a:xfrm>
              <a:off x="6688237" y="5051782"/>
              <a:ext cx="96594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GSRN/SRIN</a:t>
              </a:r>
            </a:p>
          </p:txBody>
        </p:sp>
        <p:pic>
          <p:nvPicPr>
            <p:cNvPr id="91" name="Image 90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F3B3FD09-C92F-DEAD-B535-E7AA344F5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33803" y="4310580"/>
              <a:ext cx="620376" cy="614886"/>
            </a:xfrm>
            <a:prstGeom prst="rect">
              <a:avLst/>
            </a:prstGeom>
          </p:spPr>
        </p:pic>
        <p:pic>
          <p:nvPicPr>
            <p:cNvPr id="92" name="Image 91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5D7DD34F-8A23-7F8B-E98C-5B78426C74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37771" y="4294371"/>
              <a:ext cx="620376" cy="614886"/>
            </a:xfrm>
            <a:prstGeom prst="rect">
              <a:avLst/>
            </a:prstGeom>
          </p:spPr>
        </p:pic>
        <p:pic>
          <p:nvPicPr>
            <p:cNvPr id="93" name="Image 92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4597AA01-766D-15F9-18DD-F606E88BD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42750" y="4298939"/>
              <a:ext cx="620376" cy="614886"/>
            </a:xfrm>
            <a:prstGeom prst="rect">
              <a:avLst/>
            </a:prstGeom>
          </p:spPr>
        </p:pic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E438FECA-769E-259B-5FC7-B8DD5E579BF6}"/>
              </a:ext>
            </a:extLst>
          </p:cNvPr>
          <p:cNvGrpSpPr/>
          <p:nvPr/>
        </p:nvGrpSpPr>
        <p:grpSpPr>
          <a:xfrm>
            <a:off x="8055776" y="4139961"/>
            <a:ext cx="2412887" cy="2212195"/>
            <a:chOff x="8055776" y="4139961"/>
            <a:chExt cx="2412887" cy="2212195"/>
          </a:xfrm>
        </p:grpSpPr>
        <p:sp>
          <p:nvSpPr>
            <p:cNvPr id="81" name="Flèche vers la droite 80">
              <a:extLst>
                <a:ext uri="{FF2B5EF4-FFF2-40B4-BE49-F238E27FC236}">
                  <a16:creationId xmlns:a16="http://schemas.microsoft.com/office/drawing/2014/main" id="{C16AB77A-81C2-88D8-8A38-CC1AD9F69A37}"/>
                </a:ext>
              </a:extLst>
            </p:cNvPr>
            <p:cNvSpPr/>
            <p:nvPr/>
          </p:nvSpPr>
          <p:spPr>
            <a:xfrm rot="10800000">
              <a:off x="9353819" y="4460679"/>
              <a:ext cx="1114844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E7A9584E-B38B-7261-C98C-0A36C891EA45}"/>
                </a:ext>
              </a:extLst>
            </p:cNvPr>
            <p:cNvSpPr txBox="1"/>
            <p:nvPr/>
          </p:nvSpPr>
          <p:spPr>
            <a:xfrm>
              <a:off x="8055776" y="5336493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captures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specimen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labels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printed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pic>
          <p:nvPicPr>
            <p:cNvPr id="86" name="Image 85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EFAA5DCD-2107-F634-67E7-C722881714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82796" y="4160694"/>
              <a:ext cx="999166" cy="999166"/>
            </a:xfrm>
            <a:prstGeom prst="rect">
              <a:avLst/>
            </a:prstGeom>
          </p:spPr>
        </p:pic>
        <p:pic>
          <p:nvPicPr>
            <p:cNvPr id="114" name="Image 113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09289DD5-0157-A94D-F95C-2CCBC0ACB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900000">
              <a:off x="8147718" y="4139961"/>
              <a:ext cx="999166" cy="999166"/>
            </a:xfrm>
            <a:prstGeom prst="rect">
              <a:avLst/>
            </a:prstGeom>
          </p:spPr>
        </p:pic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617353CA-D63B-5EA3-9D4B-78751C5F2CB3}"/>
              </a:ext>
            </a:extLst>
          </p:cNvPr>
          <p:cNvGrpSpPr/>
          <p:nvPr/>
        </p:nvGrpSpPr>
        <p:grpSpPr>
          <a:xfrm>
            <a:off x="9827978" y="3422228"/>
            <a:ext cx="1378065" cy="1898779"/>
            <a:chOff x="9827978" y="3422228"/>
            <a:chExt cx="1378065" cy="1898779"/>
          </a:xfrm>
        </p:grpSpPr>
        <p:sp>
          <p:nvSpPr>
            <p:cNvPr id="56" name="Flèche vers la droite 55">
              <a:extLst>
                <a:ext uri="{FF2B5EF4-FFF2-40B4-BE49-F238E27FC236}">
                  <a16:creationId xmlns:a16="http://schemas.microsoft.com/office/drawing/2014/main" id="{9064E55F-BCE6-DCD8-46AD-1CFA5A279ACE}"/>
                </a:ext>
              </a:extLst>
            </p:cNvPr>
            <p:cNvSpPr/>
            <p:nvPr/>
          </p:nvSpPr>
          <p:spPr>
            <a:xfrm rot="5400000">
              <a:off x="10233023" y="3622717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0" name="Image 59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D3230A05-344E-D454-C758-60DD8ECAD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239100" y="4284176"/>
              <a:ext cx="620376" cy="614886"/>
            </a:xfrm>
            <a:prstGeom prst="rect">
              <a:avLst/>
            </a:prstGeom>
          </p:spPr>
        </p:pic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B145950D-5021-B852-E3E8-BEB15DCCCAFD}"/>
                </a:ext>
              </a:extLst>
            </p:cNvPr>
            <p:cNvSpPr txBox="1"/>
            <p:nvPr/>
          </p:nvSpPr>
          <p:spPr>
            <a:xfrm>
              <a:off x="9827978" y="4920897"/>
              <a:ext cx="1378065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taken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6D525B46-E86C-CE4F-49CA-4D01C6292B0D}"/>
              </a:ext>
            </a:extLst>
          </p:cNvPr>
          <p:cNvGrpSpPr/>
          <p:nvPr/>
        </p:nvGrpSpPr>
        <p:grpSpPr>
          <a:xfrm>
            <a:off x="9009279" y="1424944"/>
            <a:ext cx="2343750" cy="1775355"/>
            <a:chOff x="9009279" y="1424944"/>
            <a:chExt cx="2343750" cy="1775355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9009279" y="1639875"/>
              <a:ext cx="133203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5CAB42FF-6A46-2801-EEE6-F5FB68DB303A}"/>
                </a:ext>
              </a:extLst>
            </p:cNvPr>
            <p:cNvSpPr txBox="1"/>
            <p:nvPr/>
          </p:nvSpPr>
          <p:spPr>
            <a:xfrm>
              <a:off x="9974964" y="249241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&amp;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tubes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test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F9B852D3-DE14-E837-9323-FF7F4222FC66}"/>
                </a:ext>
              </a:extLst>
            </p:cNvPr>
            <p:cNvSpPr txBox="1"/>
            <p:nvPr/>
          </p:nvSpPr>
          <p:spPr>
            <a:xfrm>
              <a:off x="10387087" y="2212096"/>
              <a:ext cx="55381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2" name="Image 61" descr="Une image contenant capture d’écran, Bleu électrique, logo, bleu&#10;&#10;Description générée automatiquement">
              <a:extLst>
                <a:ext uri="{FF2B5EF4-FFF2-40B4-BE49-F238E27FC236}">
                  <a16:creationId xmlns:a16="http://schemas.microsoft.com/office/drawing/2014/main" id="{5F2C2ADD-01CB-29E9-BB1F-CA7CC7B68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353808" y="1424944"/>
              <a:ext cx="620376" cy="614886"/>
            </a:xfrm>
            <a:prstGeom prst="rect">
              <a:avLst/>
            </a:prstGeom>
          </p:spPr>
        </p:pic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3265730-D60F-6C2B-3A35-0B01D98CBC97}"/>
                </a:ext>
              </a:extLst>
            </p:cNvPr>
            <p:cNvSpPr/>
            <p:nvPr/>
          </p:nvSpPr>
          <p:spPr>
            <a:xfrm rot="2700000">
              <a:off x="10551301" y="1624559"/>
              <a:ext cx="225390" cy="225390"/>
            </a:xfrm>
            <a:prstGeom prst="rect">
              <a:avLst/>
            </a:prstGeom>
            <a:solidFill>
              <a:srgbClr val="FF0000">
                <a:alpha val="37000"/>
              </a:srgbClr>
            </a:solidFill>
            <a:ln w="50800" cap="rnd">
              <a:solidFill>
                <a:srgbClr val="FF0000"/>
              </a:solidFill>
              <a:round/>
            </a:ln>
            <a:effectLst>
              <a:softEdge rad="3810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5" name="Groupe 144">
            <a:extLst>
              <a:ext uri="{FF2B5EF4-FFF2-40B4-BE49-F238E27FC236}">
                <a16:creationId xmlns:a16="http://schemas.microsoft.com/office/drawing/2014/main" id="{A0199F3E-826B-D1AC-EDAC-C2CD4249D06B}"/>
              </a:ext>
            </a:extLst>
          </p:cNvPr>
          <p:cNvGrpSpPr/>
          <p:nvPr/>
        </p:nvGrpSpPr>
        <p:grpSpPr>
          <a:xfrm>
            <a:off x="7442929" y="1430318"/>
            <a:ext cx="2028421" cy="1918567"/>
            <a:chOff x="7442929" y="1430318"/>
            <a:chExt cx="2028421" cy="1918567"/>
          </a:xfrm>
        </p:grpSpPr>
        <p:sp>
          <p:nvSpPr>
            <p:cNvPr id="32" name="Flèche vers la droite 31">
              <a:extLst>
                <a:ext uri="{FF2B5EF4-FFF2-40B4-BE49-F238E27FC236}">
                  <a16:creationId xmlns:a16="http://schemas.microsoft.com/office/drawing/2014/main" id="{B9D79828-D19B-F1D1-2348-3F94FBAFF8C6}"/>
                </a:ext>
              </a:extLst>
            </p:cNvPr>
            <p:cNvSpPr/>
            <p:nvPr/>
          </p:nvSpPr>
          <p:spPr>
            <a:xfrm>
              <a:off x="7442929" y="1639875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9" name="Image 38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0556BC21-7059-F087-3CEA-0198E161F35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375530" y="1430318"/>
              <a:ext cx="765810" cy="588717"/>
            </a:xfrm>
            <a:prstGeom prst="rect">
              <a:avLst/>
            </a:prstGeom>
          </p:spPr>
        </p:pic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4720F173-8942-E64D-54CB-9B0F41C45D9A}"/>
                </a:ext>
              </a:extLst>
            </p:cNvPr>
            <p:cNvSpPr txBox="1"/>
            <p:nvPr/>
          </p:nvSpPr>
          <p:spPr>
            <a:xfrm>
              <a:off x="8093285" y="2487111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PPID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checks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unique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identifier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before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allowing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continue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2C2BF4E6-D5BD-30F7-B82D-5766F7959427}"/>
                </a:ext>
              </a:extLst>
            </p:cNvPr>
            <p:cNvSpPr txBox="1"/>
            <p:nvPr/>
          </p:nvSpPr>
          <p:spPr>
            <a:xfrm>
              <a:off x="8304876" y="2206794"/>
              <a:ext cx="95488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</a:t>
              </a:r>
            </a:p>
          </p:txBody>
        </p:sp>
        <p:pic>
          <p:nvPicPr>
            <p:cNvPr id="51" name="Image 50">
              <a:extLst>
                <a:ext uri="{FF2B5EF4-FFF2-40B4-BE49-F238E27FC236}">
                  <a16:creationId xmlns:a16="http://schemas.microsoft.com/office/drawing/2014/main" id="{C1BA22BD-0C33-08CC-1567-874E8AF153A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905563" y="1680506"/>
              <a:ext cx="464926" cy="359324"/>
            </a:xfrm>
            <a:prstGeom prst="rect">
              <a:avLst/>
            </a:prstGeom>
          </p:spPr>
        </p:pic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B65370C5-8BAE-1373-B8AF-4E5DF173EC19}"/>
              </a:ext>
            </a:extLst>
          </p:cNvPr>
          <p:cNvGrpSpPr/>
          <p:nvPr/>
        </p:nvGrpSpPr>
        <p:grpSpPr>
          <a:xfrm>
            <a:off x="5876580" y="1424944"/>
            <a:ext cx="1929788" cy="1910709"/>
            <a:chOff x="5373569" y="1424944"/>
            <a:chExt cx="1929788" cy="1910709"/>
          </a:xfrm>
        </p:grpSpPr>
        <p:sp>
          <p:nvSpPr>
            <p:cNvPr id="24" name="Flèche vers la droite 23">
              <a:extLst>
                <a:ext uri="{FF2B5EF4-FFF2-40B4-BE49-F238E27FC236}">
                  <a16:creationId xmlns:a16="http://schemas.microsoft.com/office/drawing/2014/main" id="{1886DE5C-083B-EBEA-11DF-49533314ADD3}"/>
                </a:ext>
              </a:extLst>
            </p:cNvPr>
            <p:cNvSpPr/>
            <p:nvPr/>
          </p:nvSpPr>
          <p:spPr>
            <a:xfrm>
              <a:off x="5373569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86BF6329-3832-388D-1A09-E4399C1F9FB1}"/>
                </a:ext>
              </a:extLst>
            </p:cNvPr>
            <p:cNvSpPr txBox="1"/>
            <p:nvPr/>
          </p:nvSpPr>
          <p:spPr>
            <a:xfrm>
              <a:off x="5925292" y="2473879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can </a:t>
              </a:r>
              <a:r>
                <a:rPr lang="es-ES" sz="1000" dirty="0" err="1">
                  <a:solidFill>
                    <a:schemeClr val="tx1"/>
                  </a:solidFill>
                </a:rPr>
                <a:t>proceed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scanning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staff ID </a:t>
              </a:r>
              <a:r>
                <a:rPr lang="es-ES" sz="1000" dirty="0" err="1">
                  <a:solidFill>
                    <a:schemeClr val="tx1"/>
                  </a:solidFill>
                </a:rPr>
                <a:t>card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45BD4A5-10E5-2920-5E31-3FF4A18E54C0}"/>
                </a:ext>
              </a:extLst>
            </p:cNvPr>
            <p:cNvSpPr txBox="1"/>
            <p:nvPr/>
          </p:nvSpPr>
          <p:spPr>
            <a:xfrm>
              <a:off x="6327624" y="2193562"/>
              <a:ext cx="57340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52" name="Image 51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570A5702-5847-E1A1-CF7E-BB945B224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264127" y="1424944"/>
              <a:ext cx="765810" cy="588717"/>
            </a:xfrm>
            <a:prstGeom prst="rect">
              <a:avLst/>
            </a:prstGeom>
          </p:spPr>
        </p:pic>
      </p:grpSp>
      <p:grpSp>
        <p:nvGrpSpPr>
          <p:cNvPr id="147" name="Groupe 146">
            <a:extLst>
              <a:ext uri="{FF2B5EF4-FFF2-40B4-BE49-F238E27FC236}">
                <a16:creationId xmlns:a16="http://schemas.microsoft.com/office/drawing/2014/main" id="{76C02F64-6AB2-1ACF-0FE5-21860F2FEFFF}"/>
              </a:ext>
            </a:extLst>
          </p:cNvPr>
          <p:cNvGrpSpPr/>
          <p:nvPr/>
        </p:nvGrpSpPr>
        <p:grpSpPr>
          <a:xfrm>
            <a:off x="3975774" y="1000286"/>
            <a:ext cx="2021905" cy="2474434"/>
            <a:chOff x="3975774" y="1000286"/>
            <a:chExt cx="2021905" cy="2474434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3975774" y="1610450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4619614" y="2459057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ID (</a:t>
              </a:r>
              <a:r>
                <a:rPr lang="es-ES" sz="1000" dirty="0" err="1">
                  <a:solidFill>
                    <a:schemeClr val="tx1"/>
                  </a:solidFill>
                </a:rPr>
                <a:t>where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available</a:t>
              </a:r>
              <a:r>
                <a:rPr lang="es-ES" sz="1000" dirty="0">
                  <a:solidFill>
                    <a:schemeClr val="tx1"/>
                  </a:solidFill>
                </a:rPr>
                <a:t>) and </a:t>
              </a:r>
              <a:r>
                <a:rPr lang="es-ES" sz="1000" dirty="0" err="1">
                  <a:solidFill>
                    <a:schemeClr val="tx1"/>
                  </a:solidFill>
                </a:rPr>
                <a:t>verifies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that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4661463" y="2178740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GLN/GSRN/SRIN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F4954A49-A34E-A5F1-C876-52082D70B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850218" y="1000286"/>
              <a:ext cx="514594" cy="783077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D6A2BFBC-9725-DD17-863A-E1F450CF031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131517" y="1662600"/>
              <a:ext cx="824311" cy="365788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1966B114-F8BA-9464-8DA9-40430885E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151419" y="1148625"/>
              <a:ext cx="464926" cy="359324"/>
            </a:xfrm>
            <a:prstGeom prst="rect">
              <a:avLst/>
            </a:prstGeom>
          </p:spPr>
        </p:pic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5583898C-3DB5-071E-2208-2033A273B892}"/>
              </a:ext>
            </a:extLst>
          </p:cNvPr>
          <p:cNvGrpSpPr/>
          <p:nvPr/>
        </p:nvGrpSpPr>
        <p:grpSpPr>
          <a:xfrm>
            <a:off x="2203991" y="932044"/>
            <a:ext cx="2089352" cy="2246468"/>
            <a:chOff x="2203991" y="932044"/>
            <a:chExt cx="2089352" cy="2246468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6C125FAA-88C9-BEE7-9CF3-C4987D6939B7}"/>
                </a:ext>
              </a:extLst>
            </p:cNvPr>
            <p:cNvSpPr/>
            <p:nvPr/>
          </p:nvSpPr>
          <p:spPr>
            <a:xfrm>
              <a:off x="2203991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Image 1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B30E7C-90F5-31C7-4A69-E3C0D1B1F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 flipH="1">
              <a:off x="3128200" y="932044"/>
              <a:ext cx="593764" cy="59376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6DF0604C-487B-7B13-A31B-848853DA4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266115" y="1095574"/>
              <a:ext cx="345085" cy="266703"/>
            </a:xfrm>
            <a:prstGeom prst="rect">
              <a:avLst/>
            </a:prstGeom>
          </p:spPr>
        </p:pic>
        <p:pic>
          <p:nvPicPr>
            <p:cNvPr id="17" name="Image 1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89D57A2-E66B-2E63-033F-23F9D00D0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611200" y="1398228"/>
              <a:ext cx="514595" cy="564556"/>
            </a:xfrm>
            <a:prstGeom prst="rect">
              <a:avLst/>
            </a:prstGeom>
          </p:spPr>
        </p:pic>
        <p:pic>
          <p:nvPicPr>
            <p:cNvPr id="18" name="Image 17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D7B8548C-5430-65E0-DD9B-C90820D7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109842" y="1403658"/>
              <a:ext cx="514595" cy="559126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2D27E1D-7B88-DDF3-2D80-5E107E57CE5B}"/>
                </a:ext>
              </a:extLst>
            </p:cNvPr>
            <p:cNvSpPr txBox="1"/>
            <p:nvPr/>
          </p:nvSpPr>
          <p:spPr>
            <a:xfrm>
              <a:off x="2915278" y="2470626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verbally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confirms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their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identfication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details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218550" y="1314017"/>
            <a:ext cx="1378065" cy="2314591"/>
            <a:chOff x="295893" y="1314017"/>
            <a:chExt cx="1378065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337742" y="2178740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GLN/GSRN/SRIN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8719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31372E81-A93D-E94D-FAA6-AFA63A3BC66D}"/>
              </a:ext>
            </a:extLst>
          </p:cNvPr>
          <p:cNvGrpSpPr/>
          <p:nvPr/>
        </p:nvGrpSpPr>
        <p:grpSpPr>
          <a:xfrm>
            <a:off x="4707135" y="4324402"/>
            <a:ext cx="2179276" cy="1875383"/>
            <a:chOff x="4707135" y="4324402"/>
            <a:chExt cx="2179276" cy="1875383"/>
          </a:xfrm>
        </p:grpSpPr>
        <p:sp>
          <p:nvSpPr>
            <p:cNvPr id="5" name="Flèche vers la droite 4">
              <a:extLst>
                <a:ext uri="{FF2B5EF4-FFF2-40B4-BE49-F238E27FC236}">
                  <a16:creationId xmlns:a16="http://schemas.microsoft.com/office/drawing/2014/main" id="{F8F2FD49-6C4B-38C2-F6C4-2F9AE7C70F9A}"/>
                </a:ext>
              </a:extLst>
            </p:cNvPr>
            <p:cNvSpPr/>
            <p:nvPr/>
          </p:nvSpPr>
          <p:spPr>
            <a:xfrm rot="10800000">
              <a:off x="6024464" y="4429792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4A0CD5E3-E5A8-A5A2-A205-0CA5B93C83E5}"/>
                </a:ext>
              </a:extLst>
            </p:cNvPr>
            <p:cNvSpPr txBox="1"/>
            <p:nvPr/>
          </p:nvSpPr>
          <p:spPr>
            <a:xfrm>
              <a:off x="4871300" y="5338011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Samples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sent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Pathology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scanned</a:t>
              </a:r>
              <a:r>
                <a:rPr lang="es-ES" sz="1000" dirty="0">
                  <a:solidFill>
                    <a:schemeClr val="tx1"/>
                  </a:solidFill>
                </a:rPr>
                <a:t> at pick up and </a:t>
              </a:r>
              <a:r>
                <a:rPr lang="es-ES" sz="1000" dirty="0" err="1">
                  <a:solidFill>
                    <a:schemeClr val="tx1"/>
                  </a:solidFill>
                </a:rPr>
                <a:t>drop</a:t>
              </a:r>
              <a:r>
                <a:rPr lang="es-ES" sz="1000" dirty="0">
                  <a:solidFill>
                    <a:schemeClr val="tx1"/>
                  </a:solidFill>
                </a:rPr>
                <a:t> off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AFDE32D3-0A9C-DCE2-F227-E0E3D35C7F51}"/>
                </a:ext>
              </a:extLst>
            </p:cNvPr>
            <p:cNvSpPr txBox="1"/>
            <p:nvPr/>
          </p:nvSpPr>
          <p:spPr>
            <a:xfrm>
              <a:off x="4707135" y="5057694"/>
              <a:ext cx="1706394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GLN/GSRN/SRIN/SSCC</a:t>
              </a:r>
            </a:p>
          </p:txBody>
        </p:sp>
        <p:grpSp>
          <p:nvGrpSpPr>
            <p:cNvPr id="11" name="Groupe 10">
              <a:extLst>
                <a:ext uri="{FF2B5EF4-FFF2-40B4-BE49-F238E27FC236}">
                  <a16:creationId xmlns:a16="http://schemas.microsoft.com/office/drawing/2014/main" id="{19485C50-8584-DE4E-C188-141898828A50}"/>
                </a:ext>
              </a:extLst>
            </p:cNvPr>
            <p:cNvGrpSpPr/>
            <p:nvPr/>
          </p:nvGrpSpPr>
          <p:grpSpPr>
            <a:xfrm>
              <a:off x="5157358" y="4324402"/>
              <a:ext cx="1016843" cy="609406"/>
              <a:chOff x="5157358" y="4324402"/>
              <a:chExt cx="1016843" cy="609406"/>
            </a:xfrm>
          </p:grpSpPr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3BB36941-5185-BBFC-DD70-3419E0D2B0F7}"/>
                  </a:ext>
                </a:extLst>
              </p:cNvPr>
              <p:cNvSpPr/>
              <p:nvPr/>
            </p:nvSpPr>
            <p:spPr>
              <a:xfrm>
                <a:off x="5157358" y="4405849"/>
                <a:ext cx="243313" cy="245559"/>
              </a:xfrm>
              <a:prstGeom prst="ellipse">
                <a:avLst/>
              </a:prstGeom>
              <a:no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" name="Demi-tour 19">
                <a:extLst>
                  <a:ext uri="{FF2B5EF4-FFF2-40B4-BE49-F238E27FC236}">
                    <a16:creationId xmlns:a16="http://schemas.microsoft.com/office/drawing/2014/main" id="{707D037D-A0A8-92A1-B3D3-37513ABD1F94}"/>
                  </a:ext>
                </a:extLst>
              </p:cNvPr>
              <p:cNvSpPr/>
              <p:nvPr/>
            </p:nvSpPr>
            <p:spPr>
              <a:xfrm rot="10800000">
                <a:off x="5180198" y="4538079"/>
                <a:ext cx="725172" cy="395729"/>
              </a:xfrm>
              <a:prstGeom prst="uturnArrow">
                <a:avLst>
                  <a:gd name="adj1" fmla="val 24775"/>
                  <a:gd name="adj2" fmla="val 25000"/>
                  <a:gd name="adj3" fmla="val 34242"/>
                  <a:gd name="adj4" fmla="val 17273"/>
                  <a:gd name="adj5" fmla="val 9342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2" name="Groupe 21">
                <a:extLst>
                  <a:ext uri="{FF2B5EF4-FFF2-40B4-BE49-F238E27FC236}">
                    <a16:creationId xmlns:a16="http://schemas.microsoft.com/office/drawing/2014/main" id="{B9791AEE-4A47-0251-5A3F-29B4CE46444F}"/>
                  </a:ext>
                </a:extLst>
              </p:cNvPr>
              <p:cNvGrpSpPr/>
              <p:nvPr/>
            </p:nvGrpSpPr>
            <p:grpSpPr>
              <a:xfrm>
                <a:off x="5591201" y="4324402"/>
                <a:ext cx="583000" cy="367175"/>
                <a:chOff x="5702362" y="4331825"/>
                <a:chExt cx="462921" cy="291549"/>
              </a:xfrm>
            </p:grpSpPr>
            <p:pic>
              <p:nvPicPr>
                <p:cNvPr id="28" name="Image 27" descr="Une image contenant capture d’écran, logo, mémoire flash, conception&#10;&#10;Description générée automatiquement">
                  <a:extLst>
                    <a:ext uri="{FF2B5EF4-FFF2-40B4-BE49-F238E27FC236}">
                      <a16:creationId xmlns:a16="http://schemas.microsoft.com/office/drawing/2014/main" id="{EA94B1AE-F083-6BBA-191F-A47BB0C9C86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5871130" y="4331825"/>
                  <a:ext cx="294153" cy="291549"/>
                </a:xfrm>
                <a:prstGeom prst="rect">
                  <a:avLst/>
                </a:prstGeom>
              </p:spPr>
            </p:pic>
            <p:pic>
              <p:nvPicPr>
                <p:cNvPr id="29" name="Image 28" descr="Une image contenant capture d’écran, logo, mémoire flash, conception&#10;&#10;Description générée automatiquement">
                  <a:extLst>
                    <a:ext uri="{FF2B5EF4-FFF2-40B4-BE49-F238E27FC236}">
                      <a16:creationId xmlns:a16="http://schemas.microsoft.com/office/drawing/2014/main" id="{83EFE616-35AE-0364-EB66-316C638A110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5814874" y="4331825"/>
                  <a:ext cx="294153" cy="291549"/>
                </a:xfrm>
                <a:prstGeom prst="rect">
                  <a:avLst/>
                </a:prstGeom>
              </p:spPr>
            </p:pic>
            <p:pic>
              <p:nvPicPr>
                <p:cNvPr id="35" name="Image 34" descr="Une image contenant capture d’écran, logo, mémoire flash, conception&#10;&#10;Description générée automatiquement">
                  <a:extLst>
                    <a:ext uri="{FF2B5EF4-FFF2-40B4-BE49-F238E27FC236}">
                      <a16:creationId xmlns:a16="http://schemas.microsoft.com/office/drawing/2014/main" id="{B09AB2CE-C468-152A-DD4E-42AC052F447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5758618" y="4331825"/>
                  <a:ext cx="294153" cy="291549"/>
                </a:xfrm>
                <a:prstGeom prst="rect">
                  <a:avLst/>
                </a:prstGeom>
              </p:spPr>
            </p:pic>
            <p:pic>
              <p:nvPicPr>
                <p:cNvPr id="36" name="Image 35" descr="Une image contenant capture d’écran, logo, mémoire flash, conception&#10;&#10;Description générée automatiquement">
                  <a:extLst>
                    <a:ext uri="{FF2B5EF4-FFF2-40B4-BE49-F238E27FC236}">
                      <a16:creationId xmlns:a16="http://schemas.microsoft.com/office/drawing/2014/main" id="{37D110C0-2DAD-9D1D-7CD0-6EE65EE0F2F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5702362" y="4331825"/>
                  <a:ext cx="294153" cy="291549"/>
                </a:xfrm>
                <a:prstGeom prst="rect">
                  <a:avLst/>
                </a:prstGeom>
              </p:spPr>
            </p:pic>
          </p:grpSp>
          <p:sp>
            <p:nvSpPr>
              <p:cNvPr id="23" name="Ellipse 22">
                <a:extLst>
                  <a:ext uri="{FF2B5EF4-FFF2-40B4-BE49-F238E27FC236}">
                    <a16:creationId xmlns:a16="http://schemas.microsoft.com/office/drawing/2014/main" id="{ED760A82-8E37-58F0-6196-092E562DD289}"/>
                  </a:ext>
                </a:extLst>
              </p:cNvPr>
              <p:cNvSpPr/>
              <p:nvPr/>
            </p:nvSpPr>
            <p:spPr>
              <a:xfrm>
                <a:off x="5222138" y="4471227"/>
                <a:ext cx="113752" cy="114802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280516F8-8DF9-E87F-ED43-4697CA9D4361}"/>
              </a:ext>
            </a:extLst>
          </p:cNvPr>
          <p:cNvGrpSpPr/>
          <p:nvPr/>
        </p:nvGrpSpPr>
        <p:grpSpPr>
          <a:xfrm>
            <a:off x="6494623" y="4294371"/>
            <a:ext cx="2072412" cy="2207279"/>
            <a:chOff x="6494623" y="4294371"/>
            <a:chExt cx="2072412" cy="2207279"/>
          </a:xfrm>
        </p:grpSpPr>
        <p:sp>
          <p:nvSpPr>
            <p:cNvPr id="82" name="Flèche vers la droite 81">
              <a:extLst>
                <a:ext uri="{FF2B5EF4-FFF2-40B4-BE49-F238E27FC236}">
                  <a16:creationId xmlns:a16="http://schemas.microsoft.com/office/drawing/2014/main" id="{C535753F-D7A7-1267-207E-1E0C709F65C5}"/>
                </a:ext>
              </a:extLst>
            </p:cNvPr>
            <p:cNvSpPr/>
            <p:nvPr/>
          </p:nvSpPr>
          <p:spPr>
            <a:xfrm rot="10800000">
              <a:off x="7705088" y="4456285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84" name="Image 83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60276EA4-AB0E-D22A-808B-0AC74FF9EA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228824" y="4306012"/>
              <a:ext cx="620376" cy="614886"/>
            </a:xfrm>
            <a:prstGeom prst="rect">
              <a:avLst/>
            </a:prstGeom>
          </p:spPr>
        </p:pic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E9CE2482-E4E3-51D7-FA7F-BE9525DBC418}"/>
                </a:ext>
              </a:extLst>
            </p:cNvPr>
            <p:cNvSpPr txBox="1"/>
            <p:nvPr/>
          </p:nvSpPr>
          <p:spPr>
            <a:xfrm>
              <a:off x="6494623" y="5332099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labels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attached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each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tube</a:t>
              </a:r>
              <a:r>
                <a:rPr lang="es-ES" sz="1000" dirty="0">
                  <a:solidFill>
                    <a:schemeClr val="tx1"/>
                  </a:solidFill>
                </a:rPr>
                <a:t> at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point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whilst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present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89779239-FEEC-627E-8164-727261B79E98}"/>
                </a:ext>
              </a:extLst>
            </p:cNvPr>
            <p:cNvSpPr txBox="1"/>
            <p:nvPr/>
          </p:nvSpPr>
          <p:spPr>
            <a:xfrm>
              <a:off x="6688237" y="5051782"/>
              <a:ext cx="96594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GSRN/SRIN</a:t>
              </a:r>
            </a:p>
          </p:txBody>
        </p:sp>
        <p:pic>
          <p:nvPicPr>
            <p:cNvPr id="91" name="Image 90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F3B3FD09-C92F-DEAD-B535-E7AA344F5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33803" y="4310580"/>
              <a:ext cx="620376" cy="614886"/>
            </a:xfrm>
            <a:prstGeom prst="rect">
              <a:avLst/>
            </a:prstGeom>
          </p:spPr>
        </p:pic>
        <p:pic>
          <p:nvPicPr>
            <p:cNvPr id="92" name="Image 91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5D7DD34F-8A23-7F8B-E98C-5B78426C74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37771" y="4294371"/>
              <a:ext cx="620376" cy="614886"/>
            </a:xfrm>
            <a:prstGeom prst="rect">
              <a:avLst/>
            </a:prstGeom>
          </p:spPr>
        </p:pic>
        <p:pic>
          <p:nvPicPr>
            <p:cNvPr id="93" name="Image 92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4597AA01-766D-15F9-18DD-F606E88BD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42750" y="4298939"/>
              <a:ext cx="620376" cy="614886"/>
            </a:xfrm>
            <a:prstGeom prst="rect">
              <a:avLst/>
            </a:prstGeom>
          </p:spPr>
        </p:pic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E438FECA-769E-259B-5FC7-B8DD5E579BF6}"/>
              </a:ext>
            </a:extLst>
          </p:cNvPr>
          <p:cNvGrpSpPr/>
          <p:nvPr/>
        </p:nvGrpSpPr>
        <p:grpSpPr>
          <a:xfrm>
            <a:off x="8055776" y="4139961"/>
            <a:ext cx="2412887" cy="2212195"/>
            <a:chOff x="8055776" y="4139961"/>
            <a:chExt cx="2412887" cy="2212195"/>
          </a:xfrm>
        </p:grpSpPr>
        <p:sp>
          <p:nvSpPr>
            <p:cNvPr id="81" name="Flèche vers la droite 80">
              <a:extLst>
                <a:ext uri="{FF2B5EF4-FFF2-40B4-BE49-F238E27FC236}">
                  <a16:creationId xmlns:a16="http://schemas.microsoft.com/office/drawing/2014/main" id="{C16AB77A-81C2-88D8-8A38-CC1AD9F69A37}"/>
                </a:ext>
              </a:extLst>
            </p:cNvPr>
            <p:cNvSpPr/>
            <p:nvPr/>
          </p:nvSpPr>
          <p:spPr>
            <a:xfrm rot="10800000">
              <a:off x="9353819" y="4460679"/>
              <a:ext cx="1114844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E7A9584E-B38B-7261-C98C-0A36C891EA45}"/>
                </a:ext>
              </a:extLst>
            </p:cNvPr>
            <p:cNvSpPr txBox="1"/>
            <p:nvPr/>
          </p:nvSpPr>
          <p:spPr>
            <a:xfrm>
              <a:off x="8055776" y="5336493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captures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specimen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labels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printed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pic>
          <p:nvPicPr>
            <p:cNvPr id="86" name="Image 85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EFAA5DCD-2107-F634-67E7-C722881714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82796" y="4160694"/>
              <a:ext cx="999166" cy="999166"/>
            </a:xfrm>
            <a:prstGeom prst="rect">
              <a:avLst/>
            </a:prstGeom>
          </p:spPr>
        </p:pic>
        <p:pic>
          <p:nvPicPr>
            <p:cNvPr id="114" name="Image 113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09289DD5-0157-A94D-F95C-2CCBC0ACB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900000">
              <a:off x="8147718" y="4139961"/>
              <a:ext cx="999166" cy="999166"/>
            </a:xfrm>
            <a:prstGeom prst="rect">
              <a:avLst/>
            </a:prstGeom>
          </p:spPr>
        </p:pic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617353CA-D63B-5EA3-9D4B-78751C5F2CB3}"/>
              </a:ext>
            </a:extLst>
          </p:cNvPr>
          <p:cNvGrpSpPr/>
          <p:nvPr/>
        </p:nvGrpSpPr>
        <p:grpSpPr>
          <a:xfrm>
            <a:off x="9827978" y="3422228"/>
            <a:ext cx="1378065" cy="1898779"/>
            <a:chOff x="9827978" y="3422228"/>
            <a:chExt cx="1378065" cy="1898779"/>
          </a:xfrm>
        </p:grpSpPr>
        <p:sp>
          <p:nvSpPr>
            <p:cNvPr id="56" name="Flèche vers la droite 55">
              <a:extLst>
                <a:ext uri="{FF2B5EF4-FFF2-40B4-BE49-F238E27FC236}">
                  <a16:creationId xmlns:a16="http://schemas.microsoft.com/office/drawing/2014/main" id="{9064E55F-BCE6-DCD8-46AD-1CFA5A279ACE}"/>
                </a:ext>
              </a:extLst>
            </p:cNvPr>
            <p:cNvSpPr/>
            <p:nvPr/>
          </p:nvSpPr>
          <p:spPr>
            <a:xfrm rot="5400000">
              <a:off x="10233023" y="3622717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0" name="Image 59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D3230A05-344E-D454-C758-60DD8ECAD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239100" y="4284176"/>
              <a:ext cx="620376" cy="614886"/>
            </a:xfrm>
            <a:prstGeom prst="rect">
              <a:avLst/>
            </a:prstGeom>
          </p:spPr>
        </p:pic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B145950D-5021-B852-E3E8-BEB15DCCCAFD}"/>
                </a:ext>
              </a:extLst>
            </p:cNvPr>
            <p:cNvSpPr txBox="1"/>
            <p:nvPr/>
          </p:nvSpPr>
          <p:spPr>
            <a:xfrm>
              <a:off x="9827978" y="4920897"/>
              <a:ext cx="1378065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taken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6D525B46-E86C-CE4F-49CA-4D01C6292B0D}"/>
              </a:ext>
            </a:extLst>
          </p:cNvPr>
          <p:cNvGrpSpPr/>
          <p:nvPr/>
        </p:nvGrpSpPr>
        <p:grpSpPr>
          <a:xfrm>
            <a:off x="9009279" y="1424944"/>
            <a:ext cx="2343750" cy="1775355"/>
            <a:chOff x="9009279" y="1424944"/>
            <a:chExt cx="2343750" cy="1775355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9009279" y="1639875"/>
              <a:ext cx="133203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5CAB42FF-6A46-2801-EEE6-F5FB68DB303A}"/>
                </a:ext>
              </a:extLst>
            </p:cNvPr>
            <p:cNvSpPr txBox="1"/>
            <p:nvPr/>
          </p:nvSpPr>
          <p:spPr>
            <a:xfrm>
              <a:off x="9974964" y="249241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&amp;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tubes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test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F9B852D3-DE14-E837-9323-FF7F4222FC66}"/>
                </a:ext>
              </a:extLst>
            </p:cNvPr>
            <p:cNvSpPr txBox="1"/>
            <p:nvPr/>
          </p:nvSpPr>
          <p:spPr>
            <a:xfrm>
              <a:off x="10387087" y="2212096"/>
              <a:ext cx="55381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2" name="Image 61" descr="Une image contenant capture d’écran, Bleu électrique, logo, bleu&#10;&#10;Description générée automatiquement">
              <a:extLst>
                <a:ext uri="{FF2B5EF4-FFF2-40B4-BE49-F238E27FC236}">
                  <a16:creationId xmlns:a16="http://schemas.microsoft.com/office/drawing/2014/main" id="{5F2C2ADD-01CB-29E9-BB1F-CA7CC7B68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353808" y="1424944"/>
              <a:ext cx="620376" cy="614886"/>
            </a:xfrm>
            <a:prstGeom prst="rect">
              <a:avLst/>
            </a:prstGeom>
          </p:spPr>
        </p:pic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3265730-D60F-6C2B-3A35-0B01D98CBC97}"/>
                </a:ext>
              </a:extLst>
            </p:cNvPr>
            <p:cNvSpPr/>
            <p:nvPr/>
          </p:nvSpPr>
          <p:spPr>
            <a:xfrm rot="2700000">
              <a:off x="10551301" y="1624559"/>
              <a:ext cx="225390" cy="225390"/>
            </a:xfrm>
            <a:prstGeom prst="rect">
              <a:avLst/>
            </a:prstGeom>
            <a:solidFill>
              <a:srgbClr val="FF0000">
                <a:alpha val="37000"/>
              </a:srgbClr>
            </a:solidFill>
            <a:ln w="50800" cap="rnd">
              <a:solidFill>
                <a:srgbClr val="FF0000"/>
              </a:solidFill>
              <a:round/>
            </a:ln>
            <a:effectLst>
              <a:softEdge rad="3810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5" name="Groupe 144">
            <a:extLst>
              <a:ext uri="{FF2B5EF4-FFF2-40B4-BE49-F238E27FC236}">
                <a16:creationId xmlns:a16="http://schemas.microsoft.com/office/drawing/2014/main" id="{A0199F3E-826B-D1AC-EDAC-C2CD4249D06B}"/>
              </a:ext>
            </a:extLst>
          </p:cNvPr>
          <p:cNvGrpSpPr/>
          <p:nvPr/>
        </p:nvGrpSpPr>
        <p:grpSpPr>
          <a:xfrm>
            <a:off x="7442929" y="1430318"/>
            <a:ext cx="2028421" cy="1918567"/>
            <a:chOff x="7442929" y="1430318"/>
            <a:chExt cx="2028421" cy="1918567"/>
          </a:xfrm>
        </p:grpSpPr>
        <p:sp>
          <p:nvSpPr>
            <p:cNvPr id="32" name="Flèche vers la droite 31">
              <a:extLst>
                <a:ext uri="{FF2B5EF4-FFF2-40B4-BE49-F238E27FC236}">
                  <a16:creationId xmlns:a16="http://schemas.microsoft.com/office/drawing/2014/main" id="{B9D79828-D19B-F1D1-2348-3F94FBAFF8C6}"/>
                </a:ext>
              </a:extLst>
            </p:cNvPr>
            <p:cNvSpPr/>
            <p:nvPr/>
          </p:nvSpPr>
          <p:spPr>
            <a:xfrm>
              <a:off x="7442929" y="1639875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9" name="Image 38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0556BC21-7059-F087-3CEA-0198E161F35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375530" y="1430318"/>
              <a:ext cx="765810" cy="588717"/>
            </a:xfrm>
            <a:prstGeom prst="rect">
              <a:avLst/>
            </a:prstGeom>
          </p:spPr>
        </p:pic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4720F173-8942-E64D-54CB-9B0F41C45D9A}"/>
                </a:ext>
              </a:extLst>
            </p:cNvPr>
            <p:cNvSpPr txBox="1"/>
            <p:nvPr/>
          </p:nvSpPr>
          <p:spPr>
            <a:xfrm>
              <a:off x="8093285" y="2487111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PPID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checks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unique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identifier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before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allowing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continue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2C2BF4E6-D5BD-30F7-B82D-5766F7959427}"/>
                </a:ext>
              </a:extLst>
            </p:cNvPr>
            <p:cNvSpPr txBox="1"/>
            <p:nvPr/>
          </p:nvSpPr>
          <p:spPr>
            <a:xfrm>
              <a:off x="8304876" y="2206794"/>
              <a:ext cx="95488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</a:t>
              </a:r>
            </a:p>
          </p:txBody>
        </p:sp>
        <p:pic>
          <p:nvPicPr>
            <p:cNvPr id="51" name="Image 50">
              <a:extLst>
                <a:ext uri="{FF2B5EF4-FFF2-40B4-BE49-F238E27FC236}">
                  <a16:creationId xmlns:a16="http://schemas.microsoft.com/office/drawing/2014/main" id="{C1BA22BD-0C33-08CC-1567-874E8AF153A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905563" y="1680506"/>
              <a:ext cx="464926" cy="359324"/>
            </a:xfrm>
            <a:prstGeom prst="rect">
              <a:avLst/>
            </a:prstGeom>
          </p:spPr>
        </p:pic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B65370C5-8BAE-1373-B8AF-4E5DF173EC19}"/>
              </a:ext>
            </a:extLst>
          </p:cNvPr>
          <p:cNvGrpSpPr/>
          <p:nvPr/>
        </p:nvGrpSpPr>
        <p:grpSpPr>
          <a:xfrm>
            <a:off x="5876580" y="1424944"/>
            <a:ext cx="1929788" cy="1910709"/>
            <a:chOff x="5373569" y="1424944"/>
            <a:chExt cx="1929788" cy="1910709"/>
          </a:xfrm>
        </p:grpSpPr>
        <p:sp>
          <p:nvSpPr>
            <p:cNvPr id="24" name="Flèche vers la droite 23">
              <a:extLst>
                <a:ext uri="{FF2B5EF4-FFF2-40B4-BE49-F238E27FC236}">
                  <a16:creationId xmlns:a16="http://schemas.microsoft.com/office/drawing/2014/main" id="{1886DE5C-083B-EBEA-11DF-49533314ADD3}"/>
                </a:ext>
              </a:extLst>
            </p:cNvPr>
            <p:cNvSpPr/>
            <p:nvPr/>
          </p:nvSpPr>
          <p:spPr>
            <a:xfrm>
              <a:off x="5373569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86BF6329-3832-388D-1A09-E4399C1F9FB1}"/>
                </a:ext>
              </a:extLst>
            </p:cNvPr>
            <p:cNvSpPr txBox="1"/>
            <p:nvPr/>
          </p:nvSpPr>
          <p:spPr>
            <a:xfrm>
              <a:off x="5925292" y="2473879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can </a:t>
              </a:r>
              <a:r>
                <a:rPr lang="es-ES" sz="1000" dirty="0" err="1">
                  <a:solidFill>
                    <a:schemeClr val="tx1"/>
                  </a:solidFill>
                </a:rPr>
                <a:t>proceed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scanning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staff ID </a:t>
              </a:r>
              <a:r>
                <a:rPr lang="es-ES" sz="1000" dirty="0" err="1">
                  <a:solidFill>
                    <a:schemeClr val="tx1"/>
                  </a:solidFill>
                </a:rPr>
                <a:t>card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45BD4A5-10E5-2920-5E31-3FF4A18E54C0}"/>
                </a:ext>
              </a:extLst>
            </p:cNvPr>
            <p:cNvSpPr txBox="1"/>
            <p:nvPr/>
          </p:nvSpPr>
          <p:spPr>
            <a:xfrm>
              <a:off x="6327624" y="2193562"/>
              <a:ext cx="57340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52" name="Image 51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570A5702-5847-E1A1-CF7E-BB945B224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264127" y="1424944"/>
              <a:ext cx="765810" cy="588717"/>
            </a:xfrm>
            <a:prstGeom prst="rect">
              <a:avLst/>
            </a:prstGeom>
          </p:spPr>
        </p:pic>
      </p:grpSp>
      <p:grpSp>
        <p:nvGrpSpPr>
          <p:cNvPr id="147" name="Groupe 146">
            <a:extLst>
              <a:ext uri="{FF2B5EF4-FFF2-40B4-BE49-F238E27FC236}">
                <a16:creationId xmlns:a16="http://schemas.microsoft.com/office/drawing/2014/main" id="{76C02F64-6AB2-1ACF-0FE5-21860F2FEFFF}"/>
              </a:ext>
            </a:extLst>
          </p:cNvPr>
          <p:cNvGrpSpPr/>
          <p:nvPr/>
        </p:nvGrpSpPr>
        <p:grpSpPr>
          <a:xfrm>
            <a:off x="3975774" y="1000286"/>
            <a:ext cx="2021905" cy="2474434"/>
            <a:chOff x="3975774" y="1000286"/>
            <a:chExt cx="2021905" cy="2474434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3975774" y="1610450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4619614" y="2459057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ID (</a:t>
              </a:r>
              <a:r>
                <a:rPr lang="es-ES" sz="1000" dirty="0" err="1">
                  <a:solidFill>
                    <a:schemeClr val="tx1"/>
                  </a:solidFill>
                </a:rPr>
                <a:t>where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available</a:t>
              </a:r>
              <a:r>
                <a:rPr lang="es-ES" sz="1000" dirty="0">
                  <a:solidFill>
                    <a:schemeClr val="tx1"/>
                  </a:solidFill>
                </a:rPr>
                <a:t>) and </a:t>
              </a:r>
              <a:r>
                <a:rPr lang="es-ES" sz="1000" dirty="0" err="1">
                  <a:solidFill>
                    <a:schemeClr val="tx1"/>
                  </a:solidFill>
                </a:rPr>
                <a:t>verifies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that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4661463" y="2178740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GLN/GSRN/SRIN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F4954A49-A34E-A5F1-C876-52082D70B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850218" y="1000286"/>
              <a:ext cx="514594" cy="783077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D6A2BFBC-9725-DD17-863A-E1F450CF031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131517" y="1662600"/>
              <a:ext cx="824311" cy="365788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1966B114-F8BA-9464-8DA9-40430885E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151419" y="1148625"/>
              <a:ext cx="464926" cy="359324"/>
            </a:xfrm>
            <a:prstGeom prst="rect">
              <a:avLst/>
            </a:prstGeom>
          </p:spPr>
        </p:pic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5583898C-3DB5-071E-2208-2033A273B892}"/>
              </a:ext>
            </a:extLst>
          </p:cNvPr>
          <p:cNvGrpSpPr/>
          <p:nvPr/>
        </p:nvGrpSpPr>
        <p:grpSpPr>
          <a:xfrm>
            <a:off x="2203991" y="932044"/>
            <a:ext cx="2089352" cy="2246468"/>
            <a:chOff x="2203991" y="932044"/>
            <a:chExt cx="2089352" cy="2246468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6C125FAA-88C9-BEE7-9CF3-C4987D6939B7}"/>
                </a:ext>
              </a:extLst>
            </p:cNvPr>
            <p:cNvSpPr/>
            <p:nvPr/>
          </p:nvSpPr>
          <p:spPr>
            <a:xfrm>
              <a:off x="2203991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Image 1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B30E7C-90F5-31C7-4A69-E3C0D1B1F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 flipH="1">
              <a:off x="3128200" y="932044"/>
              <a:ext cx="593764" cy="59376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6DF0604C-487B-7B13-A31B-848853DA4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266115" y="1095574"/>
              <a:ext cx="345085" cy="266703"/>
            </a:xfrm>
            <a:prstGeom prst="rect">
              <a:avLst/>
            </a:prstGeom>
          </p:spPr>
        </p:pic>
        <p:pic>
          <p:nvPicPr>
            <p:cNvPr id="17" name="Image 1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89D57A2-E66B-2E63-033F-23F9D00D0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611200" y="1398228"/>
              <a:ext cx="514595" cy="564556"/>
            </a:xfrm>
            <a:prstGeom prst="rect">
              <a:avLst/>
            </a:prstGeom>
          </p:spPr>
        </p:pic>
        <p:pic>
          <p:nvPicPr>
            <p:cNvPr id="18" name="Image 17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D7B8548C-5430-65E0-DD9B-C90820D7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109842" y="1403658"/>
              <a:ext cx="514595" cy="559126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2D27E1D-7B88-DDF3-2D80-5E107E57CE5B}"/>
                </a:ext>
              </a:extLst>
            </p:cNvPr>
            <p:cNvSpPr txBox="1"/>
            <p:nvPr/>
          </p:nvSpPr>
          <p:spPr>
            <a:xfrm>
              <a:off x="2915278" y="2470626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verbally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confirms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their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identfication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details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218550" y="1314017"/>
            <a:ext cx="1378065" cy="2314591"/>
            <a:chOff x="295893" y="1314017"/>
            <a:chExt cx="1378065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337742" y="2178740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GLN/GSRN/SRIN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8907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029A2310-B8E4-B5D7-AAB6-304C5AB23C2F}"/>
              </a:ext>
            </a:extLst>
          </p:cNvPr>
          <p:cNvGrpSpPr/>
          <p:nvPr/>
        </p:nvGrpSpPr>
        <p:grpSpPr>
          <a:xfrm>
            <a:off x="210870" y="4160694"/>
            <a:ext cx="4879421" cy="2543326"/>
            <a:chOff x="277692" y="4160694"/>
            <a:chExt cx="4879421" cy="2543326"/>
          </a:xfrm>
        </p:grpSpPr>
        <p:sp>
          <p:nvSpPr>
            <p:cNvPr id="95" name="Flèche vers la droite 94">
              <a:extLst>
                <a:ext uri="{FF2B5EF4-FFF2-40B4-BE49-F238E27FC236}">
                  <a16:creationId xmlns:a16="http://schemas.microsoft.com/office/drawing/2014/main" id="{5F3458B2-B1F1-5B67-DE26-E449F5C7D7EA}"/>
                </a:ext>
              </a:extLst>
            </p:cNvPr>
            <p:cNvSpPr/>
            <p:nvPr/>
          </p:nvSpPr>
          <p:spPr>
            <a:xfrm rot="10800000">
              <a:off x="4295166" y="4435704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id="{C4BB8106-67C9-6797-5D66-73B071B7EE9F}"/>
                </a:ext>
              </a:extLst>
            </p:cNvPr>
            <p:cNvSpPr txBox="1"/>
            <p:nvPr/>
          </p:nvSpPr>
          <p:spPr>
            <a:xfrm>
              <a:off x="3102219" y="5350594"/>
              <a:ext cx="1378065" cy="132343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scanned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tracked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through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LIMS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results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captured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against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record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EHR</a:t>
              </a:r>
            </a:p>
          </p:txBody>
        </p: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E94E7DD8-5A25-2786-D204-F40D5A536879}"/>
                </a:ext>
              </a:extLst>
            </p:cNvPr>
            <p:cNvSpPr txBox="1"/>
            <p:nvPr/>
          </p:nvSpPr>
          <p:spPr>
            <a:xfrm>
              <a:off x="3308280" y="5070277"/>
              <a:ext cx="96594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GSRN/SRIN</a:t>
              </a:r>
            </a:p>
          </p:txBody>
        </p:sp>
        <p:grpSp>
          <p:nvGrpSpPr>
            <p:cNvPr id="127" name="Groupe 126">
              <a:extLst>
                <a:ext uri="{FF2B5EF4-FFF2-40B4-BE49-F238E27FC236}">
                  <a16:creationId xmlns:a16="http://schemas.microsoft.com/office/drawing/2014/main" id="{AE192212-04D1-96E8-4F3C-4A3E17F74984}"/>
                </a:ext>
              </a:extLst>
            </p:cNvPr>
            <p:cNvGrpSpPr/>
            <p:nvPr/>
          </p:nvGrpSpPr>
          <p:grpSpPr>
            <a:xfrm>
              <a:off x="3268464" y="4160694"/>
              <a:ext cx="1072132" cy="812344"/>
              <a:chOff x="3922285" y="4118789"/>
              <a:chExt cx="1072132" cy="812344"/>
            </a:xfrm>
          </p:grpSpPr>
          <p:grpSp>
            <p:nvGrpSpPr>
              <p:cNvPr id="121" name="Groupe 120">
                <a:extLst>
                  <a:ext uri="{FF2B5EF4-FFF2-40B4-BE49-F238E27FC236}">
                    <a16:creationId xmlns:a16="http://schemas.microsoft.com/office/drawing/2014/main" id="{EA95D286-6734-0FB3-9E5B-E79FAA84321E}"/>
                  </a:ext>
                </a:extLst>
              </p:cNvPr>
              <p:cNvGrpSpPr/>
              <p:nvPr/>
            </p:nvGrpSpPr>
            <p:grpSpPr>
              <a:xfrm>
                <a:off x="3944492" y="4225868"/>
                <a:ext cx="788047" cy="546837"/>
                <a:chOff x="1614898" y="3850016"/>
                <a:chExt cx="788047" cy="546837"/>
              </a:xfrm>
            </p:grpSpPr>
            <p:pic>
              <p:nvPicPr>
                <p:cNvPr id="117" name="Image 116">
                  <a:extLst>
                    <a:ext uri="{FF2B5EF4-FFF2-40B4-BE49-F238E27FC236}">
                      <a16:creationId xmlns:a16="http://schemas.microsoft.com/office/drawing/2014/main" id="{0B1787BD-AA04-624C-0E00-76D5C896D26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653116" y="3850016"/>
                  <a:ext cx="749829" cy="546837"/>
                </a:xfrm>
                <a:prstGeom prst="rect">
                  <a:avLst/>
                </a:prstGeom>
              </p:spPr>
            </p:pic>
            <p:sp>
              <p:nvSpPr>
                <p:cNvPr id="120" name="ZoneTexte 119">
                  <a:extLst>
                    <a:ext uri="{FF2B5EF4-FFF2-40B4-BE49-F238E27FC236}">
                      <a16:creationId xmlns:a16="http://schemas.microsoft.com/office/drawing/2014/main" id="{E63C3279-463B-32C4-AE2D-9CAF9740A26D}"/>
                    </a:ext>
                  </a:extLst>
                </p:cNvPr>
                <p:cNvSpPr txBox="1"/>
                <p:nvPr/>
              </p:nvSpPr>
              <p:spPr>
                <a:xfrm>
                  <a:off x="1614898" y="3925187"/>
                  <a:ext cx="637580" cy="27699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s-ES" sz="1200" b="1" dirty="0">
                      <a:solidFill>
                        <a:schemeClr val="tx1"/>
                      </a:solidFill>
                    </a:rPr>
                    <a:t>LIMS</a:t>
                  </a:r>
                  <a:endParaRPr lang="fr-FR" sz="1200" b="1" dirty="0"/>
                </a:p>
              </p:txBody>
            </p:sp>
          </p:grpSp>
          <p:pic>
            <p:nvPicPr>
              <p:cNvPr id="124" name="Image 123" descr="Une image contenant capture d’écran, logo, mémoire flash, conception&#10;&#10;Description générée automatiquement">
                <a:extLst>
                  <a:ext uri="{FF2B5EF4-FFF2-40B4-BE49-F238E27FC236}">
                    <a16:creationId xmlns:a16="http://schemas.microsoft.com/office/drawing/2014/main" id="{3FBCA265-623C-B109-2135-5968C817C4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22285" y="4537475"/>
                <a:ext cx="397173" cy="393658"/>
              </a:xfrm>
              <a:prstGeom prst="rect">
                <a:avLst/>
              </a:prstGeom>
            </p:spPr>
          </p:pic>
          <p:pic>
            <p:nvPicPr>
              <p:cNvPr id="125" name="Image 124">
                <a:extLst>
                  <a:ext uri="{FF2B5EF4-FFF2-40B4-BE49-F238E27FC236}">
                    <a16:creationId xmlns:a16="http://schemas.microsoft.com/office/drawing/2014/main" id="{C6D5961E-7F3E-C59F-463F-D9085649C5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58856" y="4118789"/>
                <a:ext cx="435561" cy="507692"/>
              </a:xfrm>
              <a:prstGeom prst="rect">
                <a:avLst/>
              </a:prstGeom>
            </p:spPr>
          </p:pic>
          <p:pic>
            <p:nvPicPr>
              <p:cNvPr id="126" name="Image 125">
                <a:extLst>
                  <a:ext uri="{FF2B5EF4-FFF2-40B4-BE49-F238E27FC236}">
                    <a16:creationId xmlns:a16="http://schemas.microsoft.com/office/drawing/2014/main" id="{4A38F4CC-BF46-C342-B3B4-85BF823824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38871" y="4448081"/>
                <a:ext cx="456728" cy="456728"/>
              </a:xfrm>
              <a:prstGeom prst="rect">
                <a:avLst/>
              </a:prstGeom>
            </p:spPr>
          </p:pic>
        </p:grp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B3DC339C-F04E-2582-9AD5-767B1EC337B4}"/>
                </a:ext>
              </a:extLst>
            </p:cNvPr>
            <p:cNvSpPr txBox="1"/>
            <p:nvPr/>
          </p:nvSpPr>
          <p:spPr>
            <a:xfrm>
              <a:off x="277692" y="6473188"/>
              <a:ext cx="3628001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900" dirty="0"/>
                <a:t>*LIMS Laboratory Information management system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BE6C9CA4-5091-2A34-CFA7-BE327FB3C1B4}"/>
              </a:ext>
            </a:extLst>
          </p:cNvPr>
          <p:cNvGrpSpPr/>
          <p:nvPr/>
        </p:nvGrpSpPr>
        <p:grpSpPr>
          <a:xfrm>
            <a:off x="4707135" y="4324402"/>
            <a:ext cx="2179276" cy="1875383"/>
            <a:chOff x="4707135" y="4324402"/>
            <a:chExt cx="2179276" cy="1875383"/>
          </a:xfrm>
        </p:grpSpPr>
        <p:sp>
          <p:nvSpPr>
            <p:cNvPr id="5" name="Flèche vers la droite 4">
              <a:extLst>
                <a:ext uri="{FF2B5EF4-FFF2-40B4-BE49-F238E27FC236}">
                  <a16:creationId xmlns:a16="http://schemas.microsoft.com/office/drawing/2014/main" id="{43409263-4DF2-BE90-42A2-50EB7ED81036}"/>
                </a:ext>
              </a:extLst>
            </p:cNvPr>
            <p:cNvSpPr/>
            <p:nvPr/>
          </p:nvSpPr>
          <p:spPr>
            <a:xfrm rot="10800000">
              <a:off x="6024464" y="4429792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BDA441FC-BCBF-7300-F18E-1DB20964A57A}"/>
                </a:ext>
              </a:extLst>
            </p:cNvPr>
            <p:cNvSpPr txBox="1"/>
            <p:nvPr/>
          </p:nvSpPr>
          <p:spPr>
            <a:xfrm>
              <a:off x="4871300" y="5338011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Samples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sent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Pathology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scanned</a:t>
              </a:r>
              <a:r>
                <a:rPr lang="es-ES" sz="1000" dirty="0">
                  <a:solidFill>
                    <a:schemeClr val="tx1"/>
                  </a:solidFill>
                </a:rPr>
                <a:t> at pick up and </a:t>
              </a:r>
              <a:r>
                <a:rPr lang="es-ES" sz="1000" dirty="0" err="1">
                  <a:solidFill>
                    <a:schemeClr val="tx1"/>
                  </a:solidFill>
                </a:rPr>
                <a:t>drop</a:t>
              </a:r>
              <a:r>
                <a:rPr lang="es-ES" sz="1000" dirty="0">
                  <a:solidFill>
                    <a:schemeClr val="tx1"/>
                  </a:solidFill>
                </a:rPr>
                <a:t> off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A3E15548-054E-54FC-E343-7057FC9ABA98}"/>
                </a:ext>
              </a:extLst>
            </p:cNvPr>
            <p:cNvSpPr txBox="1"/>
            <p:nvPr/>
          </p:nvSpPr>
          <p:spPr>
            <a:xfrm>
              <a:off x="4707135" y="5057694"/>
              <a:ext cx="1706394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GLN/GSRN/SRIN/SSCC</a:t>
              </a:r>
            </a:p>
          </p:txBody>
        </p:sp>
        <p:grpSp>
          <p:nvGrpSpPr>
            <p:cNvPr id="11" name="Groupe 10">
              <a:extLst>
                <a:ext uri="{FF2B5EF4-FFF2-40B4-BE49-F238E27FC236}">
                  <a16:creationId xmlns:a16="http://schemas.microsoft.com/office/drawing/2014/main" id="{1136A98A-A51B-20A6-EAE9-2280CE99C088}"/>
                </a:ext>
              </a:extLst>
            </p:cNvPr>
            <p:cNvGrpSpPr/>
            <p:nvPr/>
          </p:nvGrpSpPr>
          <p:grpSpPr>
            <a:xfrm>
              <a:off x="5157358" y="4324402"/>
              <a:ext cx="1016843" cy="609406"/>
              <a:chOff x="5157358" y="4324402"/>
              <a:chExt cx="1016843" cy="609406"/>
            </a:xfrm>
          </p:grpSpPr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9A09FDEE-8050-302E-7A0B-559702B14A74}"/>
                  </a:ext>
                </a:extLst>
              </p:cNvPr>
              <p:cNvSpPr/>
              <p:nvPr/>
            </p:nvSpPr>
            <p:spPr>
              <a:xfrm>
                <a:off x="5157358" y="4405849"/>
                <a:ext cx="243313" cy="245559"/>
              </a:xfrm>
              <a:prstGeom prst="ellipse">
                <a:avLst/>
              </a:prstGeom>
              <a:no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" name="Demi-tour 19">
                <a:extLst>
                  <a:ext uri="{FF2B5EF4-FFF2-40B4-BE49-F238E27FC236}">
                    <a16:creationId xmlns:a16="http://schemas.microsoft.com/office/drawing/2014/main" id="{B363125F-3998-C475-911A-21837FB13CBF}"/>
                  </a:ext>
                </a:extLst>
              </p:cNvPr>
              <p:cNvSpPr/>
              <p:nvPr/>
            </p:nvSpPr>
            <p:spPr>
              <a:xfrm rot="10800000">
                <a:off x="5180198" y="4538079"/>
                <a:ext cx="725172" cy="395729"/>
              </a:xfrm>
              <a:prstGeom prst="uturnArrow">
                <a:avLst>
                  <a:gd name="adj1" fmla="val 24775"/>
                  <a:gd name="adj2" fmla="val 25000"/>
                  <a:gd name="adj3" fmla="val 34242"/>
                  <a:gd name="adj4" fmla="val 17273"/>
                  <a:gd name="adj5" fmla="val 9342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2" name="Groupe 21">
                <a:extLst>
                  <a:ext uri="{FF2B5EF4-FFF2-40B4-BE49-F238E27FC236}">
                    <a16:creationId xmlns:a16="http://schemas.microsoft.com/office/drawing/2014/main" id="{6972479B-A525-E5B4-1199-FCD24E42300A}"/>
                  </a:ext>
                </a:extLst>
              </p:cNvPr>
              <p:cNvGrpSpPr/>
              <p:nvPr/>
            </p:nvGrpSpPr>
            <p:grpSpPr>
              <a:xfrm>
                <a:off x="5591201" y="4324402"/>
                <a:ext cx="583000" cy="367175"/>
                <a:chOff x="5702362" y="4331825"/>
                <a:chExt cx="462921" cy="291549"/>
              </a:xfrm>
            </p:grpSpPr>
            <p:pic>
              <p:nvPicPr>
                <p:cNvPr id="28" name="Image 27" descr="Une image contenant capture d’écran, logo, mémoire flash, conception&#10;&#10;Description générée automatiquement">
                  <a:extLst>
                    <a:ext uri="{FF2B5EF4-FFF2-40B4-BE49-F238E27FC236}">
                      <a16:creationId xmlns:a16="http://schemas.microsoft.com/office/drawing/2014/main" id="{BB79A55D-03F5-6226-D47F-46E16850947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871130" y="4331825"/>
                  <a:ext cx="294153" cy="291549"/>
                </a:xfrm>
                <a:prstGeom prst="rect">
                  <a:avLst/>
                </a:prstGeom>
              </p:spPr>
            </p:pic>
            <p:pic>
              <p:nvPicPr>
                <p:cNvPr id="29" name="Image 28" descr="Une image contenant capture d’écran, logo, mémoire flash, conception&#10;&#10;Description générée automatiquement">
                  <a:extLst>
                    <a:ext uri="{FF2B5EF4-FFF2-40B4-BE49-F238E27FC236}">
                      <a16:creationId xmlns:a16="http://schemas.microsoft.com/office/drawing/2014/main" id="{72E7FE43-058D-7DFE-FCBA-3A6CD91D0C6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814874" y="4331825"/>
                  <a:ext cx="294153" cy="291549"/>
                </a:xfrm>
                <a:prstGeom prst="rect">
                  <a:avLst/>
                </a:prstGeom>
              </p:spPr>
            </p:pic>
            <p:pic>
              <p:nvPicPr>
                <p:cNvPr id="35" name="Image 34" descr="Une image contenant capture d’écran, logo, mémoire flash, conception&#10;&#10;Description générée automatiquement">
                  <a:extLst>
                    <a:ext uri="{FF2B5EF4-FFF2-40B4-BE49-F238E27FC236}">
                      <a16:creationId xmlns:a16="http://schemas.microsoft.com/office/drawing/2014/main" id="{C7B13095-E3E2-F14E-5738-B352B7729AD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758618" y="4331825"/>
                  <a:ext cx="294153" cy="291549"/>
                </a:xfrm>
                <a:prstGeom prst="rect">
                  <a:avLst/>
                </a:prstGeom>
              </p:spPr>
            </p:pic>
            <p:pic>
              <p:nvPicPr>
                <p:cNvPr id="36" name="Image 35" descr="Une image contenant capture d’écran, logo, mémoire flash, conception&#10;&#10;Description générée automatiquement">
                  <a:extLst>
                    <a:ext uri="{FF2B5EF4-FFF2-40B4-BE49-F238E27FC236}">
                      <a16:creationId xmlns:a16="http://schemas.microsoft.com/office/drawing/2014/main" id="{9D501BEE-516B-80F0-017D-E45D516B4B0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702362" y="4331825"/>
                  <a:ext cx="294153" cy="291549"/>
                </a:xfrm>
                <a:prstGeom prst="rect">
                  <a:avLst/>
                </a:prstGeom>
              </p:spPr>
            </p:pic>
          </p:grpSp>
          <p:sp>
            <p:nvSpPr>
              <p:cNvPr id="23" name="Ellipse 22">
                <a:extLst>
                  <a:ext uri="{FF2B5EF4-FFF2-40B4-BE49-F238E27FC236}">
                    <a16:creationId xmlns:a16="http://schemas.microsoft.com/office/drawing/2014/main" id="{49252049-763F-15FE-151E-F2C9424291BD}"/>
                  </a:ext>
                </a:extLst>
              </p:cNvPr>
              <p:cNvSpPr/>
              <p:nvPr/>
            </p:nvSpPr>
            <p:spPr>
              <a:xfrm>
                <a:off x="5222138" y="4471227"/>
                <a:ext cx="113752" cy="114802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280516F8-8DF9-E87F-ED43-4697CA9D4361}"/>
              </a:ext>
            </a:extLst>
          </p:cNvPr>
          <p:cNvGrpSpPr/>
          <p:nvPr/>
        </p:nvGrpSpPr>
        <p:grpSpPr>
          <a:xfrm>
            <a:off x="6494623" y="4294371"/>
            <a:ext cx="2072412" cy="2207279"/>
            <a:chOff x="6494623" y="4294371"/>
            <a:chExt cx="2072412" cy="2207279"/>
          </a:xfrm>
        </p:grpSpPr>
        <p:sp>
          <p:nvSpPr>
            <p:cNvPr id="82" name="Flèche vers la droite 81">
              <a:extLst>
                <a:ext uri="{FF2B5EF4-FFF2-40B4-BE49-F238E27FC236}">
                  <a16:creationId xmlns:a16="http://schemas.microsoft.com/office/drawing/2014/main" id="{C535753F-D7A7-1267-207E-1E0C709F65C5}"/>
                </a:ext>
              </a:extLst>
            </p:cNvPr>
            <p:cNvSpPr/>
            <p:nvPr/>
          </p:nvSpPr>
          <p:spPr>
            <a:xfrm rot="10800000">
              <a:off x="7705088" y="4456285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84" name="Image 83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60276EA4-AB0E-D22A-808B-0AC74FF9EA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28824" y="4306012"/>
              <a:ext cx="620376" cy="614886"/>
            </a:xfrm>
            <a:prstGeom prst="rect">
              <a:avLst/>
            </a:prstGeom>
          </p:spPr>
        </p:pic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E9CE2482-E4E3-51D7-FA7F-BE9525DBC418}"/>
                </a:ext>
              </a:extLst>
            </p:cNvPr>
            <p:cNvSpPr txBox="1"/>
            <p:nvPr/>
          </p:nvSpPr>
          <p:spPr>
            <a:xfrm>
              <a:off x="6494623" y="5332099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labels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attached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each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tube</a:t>
              </a:r>
              <a:r>
                <a:rPr lang="es-ES" sz="1000" dirty="0">
                  <a:solidFill>
                    <a:schemeClr val="tx1"/>
                  </a:solidFill>
                </a:rPr>
                <a:t> at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point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whilst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present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89779239-FEEC-627E-8164-727261B79E98}"/>
                </a:ext>
              </a:extLst>
            </p:cNvPr>
            <p:cNvSpPr txBox="1"/>
            <p:nvPr/>
          </p:nvSpPr>
          <p:spPr>
            <a:xfrm>
              <a:off x="6688237" y="5051782"/>
              <a:ext cx="96594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GSRN/SRIN</a:t>
              </a:r>
            </a:p>
          </p:txBody>
        </p:sp>
        <p:pic>
          <p:nvPicPr>
            <p:cNvPr id="91" name="Image 90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F3B3FD09-C92F-DEAD-B535-E7AA344F5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33803" y="4310580"/>
              <a:ext cx="620376" cy="614886"/>
            </a:xfrm>
            <a:prstGeom prst="rect">
              <a:avLst/>
            </a:prstGeom>
          </p:spPr>
        </p:pic>
        <p:pic>
          <p:nvPicPr>
            <p:cNvPr id="92" name="Image 91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5D7DD34F-8A23-7F8B-E98C-5B78426C74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37771" y="4294371"/>
              <a:ext cx="620376" cy="614886"/>
            </a:xfrm>
            <a:prstGeom prst="rect">
              <a:avLst/>
            </a:prstGeom>
          </p:spPr>
        </p:pic>
        <p:pic>
          <p:nvPicPr>
            <p:cNvPr id="93" name="Image 92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4597AA01-766D-15F9-18DD-F606E88BD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42750" y="4298939"/>
              <a:ext cx="620376" cy="614886"/>
            </a:xfrm>
            <a:prstGeom prst="rect">
              <a:avLst/>
            </a:prstGeom>
          </p:spPr>
        </p:pic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E438FECA-769E-259B-5FC7-B8DD5E579BF6}"/>
              </a:ext>
            </a:extLst>
          </p:cNvPr>
          <p:cNvGrpSpPr/>
          <p:nvPr/>
        </p:nvGrpSpPr>
        <p:grpSpPr>
          <a:xfrm>
            <a:off x="8055776" y="4139961"/>
            <a:ext cx="2412887" cy="2212195"/>
            <a:chOff x="8055776" y="4139961"/>
            <a:chExt cx="2412887" cy="2212195"/>
          </a:xfrm>
        </p:grpSpPr>
        <p:sp>
          <p:nvSpPr>
            <p:cNvPr id="81" name="Flèche vers la droite 80">
              <a:extLst>
                <a:ext uri="{FF2B5EF4-FFF2-40B4-BE49-F238E27FC236}">
                  <a16:creationId xmlns:a16="http://schemas.microsoft.com/office/drawing/2014/main" id="{C16AB77A-81C2-88D8-8A38-CC1AD9F69A37}"/>
                </a:ext>
              </a:extLst>
            </p:cNvPr>
            <p:cNvSpPr/>
            <p:nvPr/>
          </p:nvSpPr>
          <p:spPr>
            <a:xfrm rot="10800000">
              <a:off x="9353819" y="4460679"/>
              <a:ext cx="1114844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E7A9584E-B38B-7261-C98C-0A36C891EA45}"/>
                </a:ext>
              </a:extLst>
            </p:cNvPr>
            <p:cNvSpPr txBox="1"/>
            <p:nvPr/>
          </p:nvSpPr>
          <p:spPr>
            <a:xfrm>
              <a:off x="8055776" y="5336493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captures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specimen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labels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printed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pic>
          <p:nvPicPr>
            <p:cNvPr id="86" name="Image 85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EFAA5DCD-2107-F634-67E7-C7228817148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382796" y="4160694"/>
              <a:ext cx="999166" cy="999166"/>
            </a:xfrm>
            <a:prstGeom prst="rect">
              <a:avLst/>
            </a:prstGeom>
          </p:spPr>
        </p:pic>
        <p:pic>
          <p:nvPicPr>
            <p:cNvPr id="114" name="Image 113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09289DD5-0157-A94D-F95C-2CCBC0ACB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8900000">
              <a:off x="8147718" y="4139961"/>
              <a:ext cx="999166" cy="999166"/>
            </a:xfrm>
            <a:prstGeom prst="rect">
              <a:avLst/>
            </a:prstGeom>
          </p:spPr>
        </p:pic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617353CA-D63B-5EA3-9D4B-78751C5F2CB3}"/>
              </a:ext>
            </a:extLst>
          </p:cNvPr>
          <p:cNvGrpSpPr/>
          <p:nvPr/>
        </p:nvGrpSpPr>
        <p:grpSpPr>
          <a:xfrm>
            <a:off x="9827978" y="3422228"/>
            <a:ext cx="1378065" cy="1898779"/>
            <a:chOff x="9827978" y="3422228"/>
            <a:chExt cx="1378065" cy="1898779"/>
          </a:xfrm>
        </p:grpSpPr>
        <p:sp>
          <p:nvSpPr>
            <p:cNvPr id="56" name="Flèche vers la droite 55">
              <a:extLst>
                <a:ext uri="{FF2B5EF4-FFF2-40B4-BE49-F238E27FC236}">
                  <a16:creationId xmlns:a16="http://schemas.microsoft.com/office/drawing/2014/main" id="{9064E55F-BCE6-DCD8-46AD-1CFA5A279ACE}"/>
                </a:ext>
              </a:extLst>
            </p:cNvPr>
            <p:cNvSpPr/>
            <p:nvPr/>
          </p:nvSpPr>
          <p:spPr>
            <a:xfrm rot="5400000">
              <a:off x="10233023" y="3622717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0" name="Image 59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D3230A05-344E-D454-C758-60DD8ECAD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239100" y="4284176"/>
              <a:ext cx="620376" cy="614886"/>
            </a:xfrm>
            <a:prstGeom prst="rect">
              <a:avLst/>
            </a:prstGeom>
          </p:spPr>
        </p:pic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B145950D-5021-B852-E3E8-BEB15DCCCAFD}"/>
                </a:ext>
              </a:extLst>
            </p:cNvPr>
            <p:cNvSpPr txBox="1"/>
            <p:nvPr/>
          </p:nvSpPr>
          <p:spPr>
            <a:xfrm>
              <a:off x="9827978" y="4920897"/>
              <a:ext cx="1378065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taken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6D525B46-E86C-CE4F-49CA-4D01C6292B0D}"/>
              </a:ext>
            </a:extLst>
          </p:cNvPr>
          <p:cNvGrpSpPr/>
          <p:nvPr/>
        </p:nvGrpSpPr>
        <p:grpSpPr>
          <a:xfrm>
            <a:off x="9009279" y="1424944"/>
            <a:ext cx="2343750" cy="1775355"/>
            <a:chOff x="9009279" y="1424944"/>
            <a:chExt cx="2343750" cy="1775355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9009279" y="1639875"/>
              <a:ext cx="133203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5CAB42FF-6A46-2801-EEE6-F5FB68DB303A}"/>
                </a:ext>
              </a:extLst>
            </p:cNvPr>
            <p:cNvSpPr txBox="1"/>
            <p:nvPr/>
          </p:nvSpPr>
          <p:spPr>
            <a:xfrm>
              <a:off x="9974964" y="249241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&amp;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tubes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test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F9B852D3-DE14-E837-9323-FF7F4222FC66}"/>
                </a:ext>
              </a:extLst>
            </p:cNvPr>
            <p:cNvSpPr txBox="1"/>
            <p:nvPr/>
          </p:nvSpPr>
          <p:spPr>
            <a:xfrm>
              <a:off x="10387087" y="2212096"/>
              <a:ext cx="55381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2" name="Image 61" descr="Une image contenant capture d’écran, Bleu électrique, logo, bleu&#10;&#10;Description générée automatiquement">
              <a:extLst>
                <a:ext uri="{FF2B5EF4-FFF2-40B4-BE49-F238E27FC236}">
                  <a16:creationId xmlns:a16="http://schemas.microsoft.com/office/drawing/2014/main" id="{5F2C2ADD-01CB-29E9-BB1F-CA7CC7B68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0353808" y="1424944"/>
              <a:ext cx="620376" cy="614886"/>
            </a:xfrm>
            <a:prstGeom prst="rect">
              <a:avLst/>
            </a:prstGeom>
          </p:spPr>
        </p:pic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3265730-D60F-6C2B-3A35-0B01D98CBC97}"/>
                </a:ext>
              </a:extLst>
            </p:cNvPr>
            <p:cNvSpPr/>
            <p:nvPr/>
          </p:nvSpPr>
          <p:spPr>
            <a:xfrm rot="2700000">
              <a:off x="10551301" y="1624559"/>
              <a:ext cx="225390" cy="225390"/>
            </a:xfrm>
            <a:prstGeom prst="rect">
              <a:avLst/>
            </a:prstGeom>
            <a:solidFill>
              <a:srgbClr val="FF0000">
                <a:alpha val="37000"/>
              </a:srgbClr>
            </a:solidFill>
            <a:ln w="50800" cap="rnd">
              <a:solidFill>
                <a:srgbClr val="FF0000"/>
              </a:solidFill>
              <a:round/>
            </a:ln>
            <a:effectLst>
              <a:softEdge rad="3810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5" name="Groupe 144">
            <a:extLst>
              <a:ext uri="{FF2B5EF4-FFF2-40B4-BE49-F238E27FC236}">
                <a16:creationId xmlns:a16="http://schemas.microsoft.com/office/drawing/2014/main" id="{A0199F3E-826B-D1AC-EDAC-C2CD4249D06B}"/>
              </a:ext>
            </a:extLst>
          </p:cNvPr>
          <p:cNvGrpSpPr/>
          <p:nvPr/>
        </p:nvGrpSpPr>
        <p:grpSpPr>
          <a:xfrm>
            <a:off x="7442929" y="1430318"/>
            <a:ext cx="2028421" cy="1918567"/>
            <a:chOff x="7442929" y="1430318"/>
            <a:chExt cx="2028421" cy="1918567"/>
          </a:xfrm>
        </p:grpSpPr>
        <p:sp>
          <p:nvSpPr>
            <p:cNvPr id="32" name="Flèche vers la droite 31">
              <a:extLst>
                <a:ext uri="{FF2B5EF4-FFF2-40B4-BE49-F238E27FC236}">
                  <a16:creationId xmlns:a16="http://schemas.microsoft.com/office/drawing/2014/main" id="{B9D79828-D19B-F1D1-2348-3F94FBAFF8C6}"/>
                </a:ext>
              </a:extLst>
            </p:cNvPr>
            <p:cNvSpPr/>
            <p:nvPr/>
          </p:nvSpPr>
          <p:spPr>
            <a:xfrm>
              <a:off x="7442929" y="1639875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9" name="Image 38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0556BC21-7059-F087-3CEA-0198E161F35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375530" y="1430318"/>
              <a:ext cx="765810" cy="588717"/>
            </a:xfrm>
            <a:prstGeom prst="rect">
              <a:avLst/>
            </a:prstGeom>
          </p:spPr>
        </p:pic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4720F173-8942-E64D-54CB-9B0F41C45D9A}"/>
                </a:ext>
              </a:extLst>
            </p:cNvPr>
            <p:cNvSpPr txBox="1"/>
            <p:nvPr/>
          </p:nvSpPr>
          <p:spPr>
            <a:xfrm>
              <a:off x="8093285" y="2487111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PPID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checks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unique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identifier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before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allowing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continue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2C2BF4E6-D5BD-30F7-B82D-5766F7959427}"/>
                </a:ext>
              </a:extLst>
            </p:cNvPr>
            <p:cNvSpPr txBox="1"/>
            <p:nvPr/>
          </p:nvSpPr>
          <p:spPr>
            <a:xfrm>
              <a:off x="8304876" y="2206794"/>
              <a:ext cx="95488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</a:t>
              </a:r>
            </a:p>
          </p:txBody>
        </p:sp>
        <p:pic>
          <p:nvPicPr>
            <p:cNvPr id="51" name="Image 50">
              <a:extLst>
                <a:ext uri="{FF2B5EF4-FFF2-40B4-BE49-F238E27FC236}">
                  <a16:creationId xmlns:a16="http://schemas.microsoft.com/office/drawing/2014/main" id="{C1BA22BD-0C33-08CC-1567-874E8AF153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905563" y="1680506"/>
              <a:ext cx="464926" cy="359324"/>
            </a:xfrm>
            <a:prstGeom prst="rect">
              <a:avLst/>
            </a:prstGeom>
          </p:spPr>
        </p:pic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B65370C5-8BAE-1373-B8AF-4E5DF173EC19}"/>
              </a:ext>
            </a:extLst>
          </p:cNvPr>
          <p:cNvGrpSpPr/>
          <p:nvPr/>
        </p:nvGrpSpPr>
        <p:grpSpPr>
          <a:xfrm>
            <a:off x="5876580" y="1424944"/>
            <a:ext cx="1929788" cy="1910709"/>
            <a:chOff x="5373569" y="1424944"/>
            <a:chExt cx="1929788" cy="1910709"/>
          </a:xfrm>
        </p:grpSpPr>
        <p:sp>
          <p:nvSpPr>
            <p:cNvPr id="24" name="Flèche vers la droite 23">
              <a:extLst>
                <a:ext uri="{FF2B5EF4-FFF2-40B4-BE49-F238E27FC236}">
                  <a16:creationId xmlns:a16="http://schemas.microsoft.com/office/drawing/2014/main" id="{1886DE5C-083B-EBEA-11DF-49533314ADD3}"/>
                </a:ext>
              </a:extLst>
            </p:cNvPr>
            <p:cNvSpPr/>
            <p:nvPr/>
          </p:nvSpPr>
          <p:spPr>
            <a:xfrm>
              <a:off x="5373569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86BF6329-3832-388D-1A09-E4399C1F9FB1}"/>
                </a:ext>
              </a:extLst>
            </p:cNvPr>
            <p:cNvSpPr txBox="1"/>
            <p:nvPr/>
          </p:nvSpPr>
          <p:spPr>
            <a:xfrm>
              <a:off x="5925292" y="2473879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can </a:t>
              </a:r>
              <a:r>
                <a:rPr lang="es-ES" sz="1000" dirty="0" err="1">
                  <a:solidFill>
                    <a:schemeClr val="tx1"/>
                  </a:solidFill>
                </a:rPr>
                <a:t>proceed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scanning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staff ID </a:t>
              </a:r>
              <a:r>
                <a:rPr lang="es-ES" sz="1000" dirty="0" err="1">
                  <a:solidFill>
                    <a:schemeClr val="tx1"/>
                  </a:solidFill>
                </a:rPr>
                <a:t>card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45BD4A5-10E5-2920-5E31-3FF4A18E54C0}"/>
                </a:ext>
              </a:extLst>
            </p:cNvPr>
            <p:cNvSpPr txBox="1"/>
            <p:nvPr/>
          </p:nvSpPr>
          <p:spPr>
            <a:xfrm>
              <a:off x="6327624" y="2193562"/>
              <a:ext cx="57340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52" name="Image 51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570A5702-5847-E1A1-CF7E-BB945B224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264127" y="1424944"/>
              <a:ext cx="765810" cy="588717"/>
            </a:xfrm>
            <a:prstGeom prst="rect">
              <a:avLst/>
            </a:prstGeom>
          </p:spPr>
        </p:pic>
      </p:grpSp>
      <p:grpSp>
        <p:nvGrpSpPr>
          <p:cNvPr id="147" name="Groupe 146">
            <a:extLst>
              <a:ext uri="{FF2B5EF4-FFF2-40B4-BE49-F238E27FC236}">
                <a16:creationId xmlns:a16="http://schemas.microsoft.com/office/drawing/2014/main" id="{76C02F64-6AB2-1ACF-0FE5-21860F2FEFFF}"/>
              </a:ext>
            </a:extLst>
          </p:cNvPr>
          <p:cNvGrpSpPr/>
          <p:nvPr/>
        </p:nvGrpSpPr>
        <p:grpSpPr>
          <a:xfrm>
            <a:off x="3975774" y="1000286"/>
            <a:ext cx="2021905" cy="2474434"/>
            <a:chOff x="3975774" y="1000286"/>
            <a:chExt cx="2021905" cy="2474434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3975774" y="1610450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4619614" y="2459057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ID (</a:t>
              </a:r>
              <a:r>
                <a:rPr lang="es-ES" sz="1000" dirty="0" err="1">
                  <a:solidFill>
                    <a:schemeClr val="tx1"/>
                  </a:solidFill>
                </a:rPr>
                <a:t>where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available</a:t>
              </a:r>
              <a:r>
                <a:rPr lang="es-ES" sz="1000" dirty="0">
                  <a:solidFill>
                    <a:schemeClr val="tx1"/>
                  </a:solidFill>
                </a:rPr>
                <a:t>) and </a:t>
              </a:r>
              <a:r>
                <a:rPr lang="es-ES" sz="1000" dirty="0" err="1">
                  <a:solidFill>
                    <a:schemeClr val="tx1"/>
                  </a:solidFill>
                </a:rPr>
                <a:t>verifies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that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4661463" y="2178740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GLN/GSRN/SRIN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F4954A49-A34E-A5F1-C876-52082D70B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850218" y="1000286"/>
              <a:ext cx="514594" cy="783077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D6A2BFBC-9725-DD17-863A-E1F450CF031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5131517" y="1662600"/>
              <a:ext cx="824311" cy="365788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1966B114-F8BA-9464-8DA9-40430885E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151419" y="1148625"/>
              <a:ext cx="464926" cy="359324"/>
            </a:xfrm>
            <a:prstGeom prst="rect">
              <a:avLst/>
            </a:prstGeom>
          </p:spPr>
        </p:pic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5583898C-3DB5-071E-2208-2033A273B892}"/>
              </a:ext>
            </a:extLst>
          </p:cNvPr>
          <p:cNvGrpSpPr/>
          <p:nvPr/>
        </p:nvGrpSpPr>
        <p:grpSpPr>
          <a:xfrm>
            <a:off x="2203991" y="932044"/>
            <a:ext cx="2089352" cy="2246468"/>
            <a:chOff x="2203991" y="932044"/>
            <a:chExt cx="2089352" cy="2246468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6C125FAA-88C9-BEE7-9CF3-C4987D6939B7}"/>
                </a:ext>
              </a:extLst>
            </p:cNvPr>
            <p:cNvSpPr/>
            <p:nvPr/>
          </p:nvSpPr>
          <p:spPr>
            <a:xfrm>
              <a:off x="2203991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Image 1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B30E7C-90F5-31C7-4A69-E3C0D1B1F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 flipH="1">
              <a:off x="3128200" y="932044"/>
              <a:ext cx="593764" cy="59376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6DF0604C-487B-7B13-A31B-848853DA4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266115" y="1095574"/>
              <a:ext cx="345085" cy="266703"/>
            </a:xfrm>
            <a:prstGeom prst="rect">
              <a:avLst/>
            </a:prstGeom>
          </p:spPr>
        </p:pic>
        <p:pic>
          <p:nvPicPr>
            <p:cNvPr id="17" name="Image 1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89D57A2-E66B-2E63-033F-23F9D00D0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3611200" y="1398228"/>
              <a:ext cx="514595" cy="564556"/>
            </a:xfrm>
            <a:prstGeom prst="rect">
              <a:avLst/>
            </a:prstGeom>
          </p:spPr>
        </p:pic>
        <p:pic>
          <p:nvPicPr>
            <p:cNvPr id="18" name="Image 17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D7B8548C-5430-65E0-DD9B-C90820D7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3109842" y="1403658"/>
              <a:ext cx="514595" cy="559126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2D27E1D-7B88-DDF3-2D80-5E107E57CE5B}"/>
                </a:ext>
              </a:extLst>
            </p:cNvPr>
            <p:cNvSpPr txBox="1"/>
            <p:nvPr/>
          </p:nvSpPr>
          <p:spPr>
            <a:xfrm>
              <a:off x="2915278" y="2470626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verbally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confirms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their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identfication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details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218550" y="1314017"/>
            <a:ext cx="1378065" cy="2314591"/>
            <a:chOff x="295893" y="1314017"/>
            <a:chExt cx="1378065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337742" y="2178740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GLN/GSRN/SRIN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02743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7C81B6A7-9B4D-86E2-8C82-4D086413D2BC}"/>
              </a:ext>
            </a:extLst>
          </p:cNvPr>
          <p:cNvGrpSpPr/>
          <p:nvPr/>
        </p:nvGrpSpPr>
        <p:grpSpPr>
          <a:xfrm>
            <a:off x="1155316" y="4214537"/>
            <a:ext cx="2145430" cy="1993299"/>
            <a:chOff x="1276968" y="4214537"/>
            <a:chExt cx="2145430" cy="1993299"/>
          </a:xfrm>
        </p:grpSpPr>
        <p:sp>
          <p:nvSpPr>
            <p:cNvPr id="102" name="Flèche vers la droite 101">
              <a:extLst>
                <a:ext uri="{FF2B5EF4-FFF2-40B4-BE49-F238E27FC236}">
                  <a16:creationId xmlns:a16="http://schemas.microsoft.com/office/drawing/2014/main" id="{F99B9CFA-5F1D-5A5B-931D-867EF4B704F9}"/>
                </a:ext>
              </a:extLst>
            </p:cNvPr>
            <p:cNvSpPr/>
            <p:nvPr/>
          </p:nvSpPr>
          <p:spPr>
            <a:xfrm rot="10800000">
              <a:off x="2377060" y="4448287"/>
              <a:ext cx="1045338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718F5249-DAAF-D548-3BBA-BDBEFCED71C8}"/>
                </a:ext>
              </a:extLst>
            </p:cNvPr>
            <p:cNvSpPr txBox="1"/>
            <p:nvPr/>
          </p:nvSpPr>
          <p:spPr>
            <a:xfrm>
              <a:off x="1276968" y="5346062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Electronic </a:t>
              </a:r>
              <a:r>
                <a:rPr lang="es-ES" sz="1000" dirty="0" err="1">
                  <a:solidFill>
                    <a:schemeClr val="tx1"/>
                  </a:solidFill>
                </a:rPr>
                <a:t>alert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test </a:t>
              </a:r>
              <a:r>
                <a:rPr lang="es-ES" sz="1000" dirty="0" err="1">
                  <a:solidFill>
                    <a:schemeClr val="tx1"/>
                  </a:solidFill>
                </a:rPr>
                <a:t>requestor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inform</a:t>
              </a:r>
              <a:r>
                <a:rPr lang="es-ES" sz="1000" dirty="0">
                  <a:solidFill>
                    <a:schemeClr val="tx1"/>
                  </a:solidFill>
                </a:rPr>
                <a:t> test </a:t>
              </a:r>
              <a:r>
                <a:rPr lang="es-ES" sz="1000" dirty="0" err="1">
                  <a:solidFill>
                    <a:schemeClr val="tx1"/>
                  </a:solidFill>
                </a:rPr>
                <a:t>results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available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113" name="ZoneTexte 112">
              <a:extLst>
                <a:ext uri="{FF2B5EF4-FFF2-40B4-BE49-F238E27FC236}">
                  <a16:creationId xmlns:a16="http://schemas.microsoft.com/office/drawing/2014/main" id="{07195FA7-86C2-E358-E105-E7C41CF65BBC}"/>
                </a:ext>
              </a:extLst>
            </p:cNvPr>
            <p:cNvSpPr txBox="1"/>
            <p:nvPr/>
          </p:nvSpPr>
          <p:spPr>
            <a:xfrm>
              <a:off x="1483029" y="5065745"/>
              <a:ext cx="96594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GSRN/SRIN</a:t>
              </a:r>
            </a:p>
          </p:txBody>
        </p:sp>
        <p:pic>
          <p:nvPicPr>
            <p:cNvPr id="131" name="Image 130" descr="Une image contenant capture d’écran, bleu vert, Bleu électrique, bleu&#10;&#10;Description générée automatiquement">
              <a:extLst>
                <a:ext uri="{FF2B5EF4-FFF2-40B4-BE49-F238E27FC236}">
                  <a16:creationId xmlns:a16="http://schemas.microsoft.com/office/drawing/2014/main" id="{1097687F-B31F-B3A2-BF80-E01A4DB1D5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0700000">
              <a:off x="1788054" y="4214537"/>
              <a:ext cx="359717" cy="647491"/>
            </a:xfrm>
            <a:prstGeom prst="rect">
              <a:avLst/>
            </a:prstGeom>
          </p:spPr>
        </p:pic>
        <p:sp>
          <p:nvSpPr>
            <p:cNvPr id="132" name="Ellipse 131">
              <a:extLst>
                <a:ext uri="{FF2B5EF4-FFF2-40B4-BE49-F238E27FC236}">
                  <a16:creationId xmlns:a16="http://schemas.microsoft.com/office/drawing/2014/main" id="{F4C860A7-3323-A1C6-6C8A-8FEA58B099BC}"/>
                </a:ext>
              </a:extLst>
            </p:cNvPr>
            <p:cNvSpPr/>
            <p:nvPr/>
          </p:nvSpPr>
          <p:spPr>
            <a:xfrm rot="900000">
              <a:off x="1955168" y="4309809"/>
              <a:ext cx="404038" cy="40403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/>
                <a:t>1</a:t>
              </a:r>
            </a:p>
          </p:txBody>
        </p:sp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029A2310-B8E4-B5D7-AAB6-304C5AB23C2F}"/>
              </a:ext>
            </a:extLst>
          </p:cNvPr>
          <p:cNvGrpSpPr/>
          <p:nvPr/>
        </p:nvGrpSpPr>
        <p:grpSpPr>
          <a:xfrm>
            <a:off x="210870" y="4160694"/>
            <a:ext cx="4879421" cy="2543326"/>
            <a:chOff x="277692" y="4160694"/>
            <a:chExt cx="4879421" cy="2543326"/>
          </a:xfrm>
        </p:grpSpPr>
        <p:sp>
          <p:nvSpPr>
            <p:cNvPr id="95" name="Flèche vers la droite 94">
              <a:extLst>
                <a:ext uri="{FF2B5EF4-FFF2-40B4-BE49-F238E27FC236}">
                  <a16:creationId xmlns:a16="http://schemas.microsoft.com/office/drawing/2014/main" id="{5F3458B2-B1F1-5B67-DE26-E449F5C7D7EA}"/>
                </a:ext>
              </a:extLst>
            </p:cNvPr>
            <p:cNvSpPr/>
            <p:nvPr/>
          </p:nvSpPr>
          <p:spPr>
            <a:xfrm rot="10800000">
              <a:off x="4295166" y="4435704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id="{C4BB8106-67C9-6797-5D66-73B071B7EE9F}"/>
                </a:ext>
              </a:extLst>
            </p:cNvPr>
            <p:cNvSpPr txBox="1"/>
            <p:nvPr/>
          </p:nvSpPr>
          <p:spPr>
            <a:xfrm>
              <a:off x="3102219" y="5350594"/>
              <a:ext cx="1378065" cy="132343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scanned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tracked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through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LIMS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results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captured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against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record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EHR</a:t>
              </a:r>
            </a:p>
          </p:txBody>
        </p: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E94E7DD8-5A25-2786-D204-F40D5A536879}"/>
                </a:ext>
              </a:extLst>
            </p:cNvPr>
            <p:cNvSpPr txBox="1"/>
            <p:nvPr/>
          </p:nvSpPr>
          <p:spPr>
            <a:xfrm>
              <a:off x="3308280" y="5070277"/>
              <a:ext cx="96594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GSRN/SRIN</a:t>
              </a:r>
            </a:p>
          </p:txBody>
        </p:sp>
        <p:grpSp>
          <p:nvGrpSpPr>
            <p:cNvPr id="127" name="Groupe 126">
              <a:extLst>
                <a:ext uri="{FF2B5EF4-FFF2-40B4-BE49-F238E27FC236}">
                  <a16:creationId xmlns:a16="http://schemas.microsoft.com/office/drawing/2014/main" id="{AE192212-04D1-96E8-4F3C-4A3E17F74984}"/>
                </a:ext>
              </a:extLst>
            </p:cNvPr>
            <p:cNvGrpSpPr/>
            <p:nvPr/>
          </p:nvGrpSpPr>
          <p:grpSpPr>
            <a:xfrm>
              <a:off x="3268464" y="4160694"/>
              <a:ext cx="1072132" cy="812344"/>
              <a:chOff x="3922285" y="4118789"/>
              <a:chExt cx="1072132" cy="812344"/>
            </a:xfrm>
          </p:grpSpPr>
          <p:grpSp>
            <p:nvGrpSpPr>
              <p:cNvPr id="121" name="Groupe 120">
                <a:extLst>
                  <a:ext uri="{FF2B5EF4-FFF2-40B4-BE49-F238E27FC236}">
                    <a16:creationId xmlns:a16="http://schemas.microsoft.com/office/drawing/2014/main" id="{EA95D286-6734-0FB3-9E5B-E79FAA84321E}"/>
                  </a:ext>
                </a:extLst>
              </p:cNvPr>
              <p:cNvGrpSpPr/>
              <p:nvPr/>
            </p:nvGrpSpPr>
            <p:grpSpPr>
              <a:xfrm>
                <a:off x="3944492" y="4225868"/>
                <a:ext cx="788047" cy="546837"/>
                <a:chOff x="1614898" y="3850016"/>
                <a:chExt cx="788047" cy="546837"/>
              </a:xfrm>
            </p:grpSpPr>
            <p:pic>
              <p:nvPicPr>
                <p:cNvPr id="117" name="Image 116">
                  <a:extLst>
                    <a:ext uri="{FF2B5EF4-FFF2-40B4-BE49-F238E27FC236}">
                      <a16:creationId xmlns:a16="http://schemas.microsoft.com/office/drawing/2014/main" id="{0B1787BD-AA04-624C-0E00-76D5C896D26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653116" y="3850016"/>
                  <a:ext cx="749829" cy="546837"/>
                </a:xfrm>
                <a:prstGeom prst="rect">
                  <a:avLst/>
                </a:prstGeom>
              </p:spPr>
            </p:pic>
            <p:sp>
              <p:nvSpPr>
                <p:cNvPr id="120" name="ZoneTexte 119">
                  <a:extLst>
                    <a:ext uri="{FF2B5EF4-FFF2-40B4-BE49-F238E27FC236}">
                      <a16:creationId xmlns:a16="http://schemas.microsoft.com/office/drawing/2014/main" id="{E63C3279-463B-32C4-AE2D-9CAF9740A26D}"/>
                    </a:ext>
                  </a:extLst>
                </p:cNvPr>
                <p:cNvSpPr txBox="1"/>
                <p:nvPr/>
              </p:nvSpPr>
              <p:spPr>
                <a:xfrm>
                  <a:off x="1614898" y="3925187"/>
                  <a:ext cx="637580" cy="27699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s-ES" sz="1200" b="1" dirty="0">
                      <a:solidFill>
                        <a:schemeClr val="tx1"/>
                      </a:solidFill>
                    </a:rPr>
                    <a:t>LIMS</a:t>
                  </a:r>
                  <a:endParaRPr lang="fr-FR" sz="1200" b="1" dirty="0"/>
                </a:p>
              </p:txBody>
            </p:sp>
          </p:grpSp>
          <p:pic>
            <p:nvPicPr>
              <p:cNvPr id="124" name="Image 123" descr="Une image contenant capture d’écran, logo, mémoire flash, conception&#10;&#10;Description générée automatiquement">
                <a:extLst>
                  <a:ext uri="{FF2B5EF4-FFF2-40B4-BE49-F238E27FC236}">
                    <a16:creationId xmlns:a16="http://schemas.microsoft.com/office/drawing/2014/main" id="{3FBCA265-623C-B109-2135-5968C817C4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22285" y="4537475"/>
                <a:ext cx="397173" cy="393658"/>
              </a:xfrm>
              <a:prstGeom prst="rect">
                <a:avLst/>
              </a:prstGeom>
            </p:spPr>
          </p:pic>
          <p:pic>
            <p:nvPicPr>
              <p:cNvPr id="125" name="Image 124">
                <a:extLst>
                  <a:ext uri="{FF2B5EF4-FFF2-40B4-BE49-F238E27FC236}">
                    <a16:creationId xmlns:a16="http://schemas.microsoft.com/office/drawing/2014/main" id="{C6D5961E-7F3E-C59F-463F-D9085649C5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58856" y="4118789"/>
                <a:ext cx="435561" cy="507692"/>
              </a:xfrm>
              <a:prstGeom prst="rect">
                <a:avLst/>
              </a:prstGeom>
            </p:spPr>
          </p:pic>
          <p:pic>
            <p:nvPicPr>
              <p:cNvPr id="126" name="Image 125">
                <a:extLst>
                  <a:ext uri="{FF2B5EF4-FFF2-40B4-BE49-F238E27FC236}">
                    <a16:creationId xmlns:a16="http://schemas.microsoft.com/office/drawing/2014/main" id="{4A38F4CC-BF46-C342-B3B4-85BF823824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438871" y="4448081"/>
                <a:ext cx="456728" cy="456728"/>
              </a:xfrm>
              <a:prstGeom prst="rect">
                <a:avLst/>
              </a:prstGeom>
            </p:spPr>
          </p:pic>
        </p:grp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B3DC339C-F04E-2582-9AD5-767B1EC337B4}"/>
                </a:ext>
              </a:extLst>
            </p:cNvPr>
            <p:cNvSpPr txBox="1"/>
            <p:nvPr/>
          </p:nvSpPr>
          <p:spPr>
            <a:xfrm>
              <a:off x="277692" y="6473188"/>
              <a:ext cx="3628001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900" dirty="0"/>
                <a:t>*LIMS Laboratory Information management system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183A2C07-4E84-9F00-DCA8-884CEC99E549}"/>
              </a:ext>
            </a:extLst>
          </p:cNvPr>
          <p:cNvGrpSpPr/>
          <p:nvPr/>
        </p:nvGrpSpPr>
        <p:grpSpPr>
          <a:xfrm>
            <a:off x="4707135" y="4324402"/>
            <a:ext cx="2179276" cy="1875383"/>
            <a:chOff x="4707135" y="4324402"/>
            <a:chExt cx="2179276" cy="1875383"/>
          </a:xfrm>
        </p:grpSpPr>
        <p:sp>
          <p:nvSpPr>
            <p:cNvPr id="94" name="Flèche vers la droite 93">
              <a:extLst>
                <a:ext uri="{FF2B5EF4-FFF2-40B4-BE49-F238E27FC236}">
                  <a16:creationId xmlns:a16="http://schemas.microsoft.com/office/drawing/2014/main" id="{2ECE1A23-1C79-FD06-CCF8-5FA1194CBF75}"/>
                </a:ext>
              </a:extLst>
            </p:cNvPr>
            <p:cNvSpPr/>
            <p:nvPr/>
          </p:nvSpPr>
          <p:spPr>
            <a:xfrm rot="10800000">
              <a:off x="6024464" y="4429792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7" name="ZoneTexte 96">
              <a:extLst>
                <a:ext uri="{FF2B5EF4-FFF2-40B4-BE49-F238E27FC236}">
                  <a16:creationId xmlns:a16="http://schemas.microsoft.com/office/drawing/2014/main" id="{A173904C-A72D-5D9A-A42F-D355AE967296}"/>
                </a:ext>
              </a:extLst>
            </p:cNvPr>
            <p:cNvSpPr txBox="1"/>
            <p:nvPr/>
          </p:nvSpPr>
          <p:spPr>
            <a:xfrm>
              <a:off x="4871300" y="5338011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Samples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sent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Pathology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scanned</a:t>
              </a:r>
              <a:r>
                <a:rPr lang="es-ES" sz="1000" dirty="0">
                  <a:solidFill>
                    <a:schemeClr val="tx1"/>
                  </a:solidFill>
                </a:rPr>
                <a:t> at pick up and </a:t>
              </a:r>
              <a:r>
                <a:rPr lang="es-ES" sz="1000" dirty="0" err="1">
                  <a:solidFill>
                    <a:schemeClr val="tx1"/>
                  </a:solidFill>
                </a:rPr>
                <a:t>drop</a:t>
              </a:r>
              <a:r>
                <a:rPr lang="es-ES" sz="1000" dirty="0">
                  <a:solidFill>
                    <a:schemeClr val="tx1"/>
                  </a:solidFill>
                </a:rPr>
                <a:t> off</a:t>
              </a:r>
            </a:p>
          </p:txBody>
        </p: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1EE877CE-8508-B168-46FF-60EE711ED8B2}"/>
                </a:ext>
              </a:extLst>
            </p:cNvPr>
            <p:cNvSpPr txBox="1"/>
            <p:nvPr/>
          </p:nvSpPr>
          <p:spPr>
            <a:xfrm>
              <a:off x="4707135" y="5057694"/>
              <a:ext cx="1706394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GLN/GSRN/SRIN/SSCC</a:t>
              </a:r>
            </a:p>
          </p:txBody>
        </p:sp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31328C56-CDC2-FD62-EF0F-B366A2FEF08F}"/>
                </a:ext>
              </a:extLst>
            </p:cNvPr>
            <p:cNvGrpSpPr/>
            <p:nvPr/>
          </p:nvGrpSpPr>
          <p:grpSpPr>
            <a:xfrm>
              <a:off x="5157358" y="4324402"/>
              <a:ext cx="1016843" cy="609406"/>
              <a:chOff x="5157358" y="4324402"/>
              <a:chExt cx="1016843" cy="609406"/>
            </a:xfrm>
          </p:grpSpPr>
          <p:sp>
            <p:nvSpPr>
              <p:cNvPr id="5" name="Ellipse 4">
                <a:extLst>
                  <a:ext uri="{FF2B5EF4-FFF2-40B4-BE49-F238E27FC236}">
                    <a16:creationId xmlns:a16="http://schemas.microsoft.com/office/drawing/2014/main" id="{A7E16C16-4CC3-9E8A-EE5E-D855433CEDAB}"/>
                  </a:ext>
                </a:extLst>
              </p:cNvPr>
              <p:cNvSpPr/>
              <p:nvPr/>
            </p:nvSpPr>
            <p:spPr>
              <a:xfrm>
                <a:off x="5157358" y="4405849"/>
                <a:ext cx="243313" cy="245559"/>
              </a:xfrm>
              <a:prstGeom prst="ellipse">
                <a:avLst/>
              </a:prstGeom>
              <a:no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" name="Demi-tour 7">
                <a:extLst>
                  <a:ext uri="{FF2B5EF4-FFF2-40B4-BE49-F238E27FC236}">
                    <a16:creationId xmlns:a16="http://schemas.microsoft.com/office/drawing/2014/main" id="{06A066FF-3708-A618-928D-EAB78E2CF0EE}"/>
                  </a:ext>
                </a:extLst>
              </p:cNvPr>
              <p:cNvSpPr/>
              <p:nvPr/>
            </p:nvSpPr>
            <p:spPr>
              <a:xfrm rot="10800000">
                <a:off x="5180198" y="4538079"/>
                <a:ext cx="725172" cy="395729"/>
              </a:xfrm>
              <a:prstGeom prst="uturnArrow">
                <a:avLst>
                  <a:gd name="adj1" fmla="val 24775"/>
                  <a:gd name="adj2" fmla="val 25000"/>
                  <a:gd name="adj3" fmla="val 34242"/>
                  <a:gd name="adj4" fmla="val 17273"/>
                  <a:gd name="adj5" fmla="val 9342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0" name="Groupe 9">
                <a:extLst>
                  <a:ext uri="{FF2B5EF4-FFF2-40B4-BE49-F238E27FC236}">
                    <a16:creationId xmlns:a16="http://schemas.microsoft.com/office/drawing/2014/main" id="{2CD6E8D1-ADF9-6518-7725-1F77F5434D89}"/>
                  </a:ext>
                </a:extLst>
              </p:cNvPr>
              <p:cNvGrpSpPr/>
              <p:nvPr/>
            </p:nvGrpSpPr>
            <p:grpSpPr>
              <a:xfrm>
                <a:off x="5591201" y="4324402"/>
                <a:ext cx="583000" cy="367175"/>
                <a:chOff x="5702362" y="4331825"/>
                <a:chExt cx="462921" cy="291549"/>
              </a:xfrm>
            </p:grpSpPr>
            <p:pic>
              <p:nvPicPr>
                <p:cNvPr id="96" name="Image 95" descr="Une image contenant capture d’écran, logo, mémoire flash, conception&#10;&#10;Description générée automatiquement">
                  <a:extLst>
                    <a:ext uri="{FF2B5EF4-FFF2-40B4-BE49-F238E27FC236}">
                      <a16:creationId xmlns:a16="http://schemas.microsoft.com/office/drawing/2014/main" id="{AD348A88-DB84-A3D8-8F36-A6C8D392DF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871130" y="4331825"/>
                  <a:ext cx="294153" cy="291549"/>
                </a:xfrm>
                <a:prstGeom prst="rect">
                  <a:avLst/>
                </a:prstGeom>
              </p:spPr>
            </p:pic>
            <p:pic>
              <p:nvPicPr>
                <p:cNvPr id="99" name="Image 98" descr="Une image contenant capture d’écran, logo, mémoire flash, conception&#10;&#10;Description générée automatiquement">
                  <a:extLst>
                    <a:ext uri="{FF2B5EF4-FFF2-40B4-BE49-F238E27FC236}">
                      <a16:creationId xmlns:a16="http://schemas.microsoft.com/office/drawing/2014/main" id="{04BB1A4F-0AC6-14CA-15F4-41E2D650348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814874" y="4331825"/>
                  <a:ext cx="294153" cy="291549"/>
                </a:xfrm>
                <a:prstGeom prst="rect">
                  <a:avLst/>
                </a:prstGeom>
              </p:spPr>
            </p:pic>
            <p:pic>
              <p:nvPicPr>
                <p:cNvPr id="100" name="Image 99" descr="Une image contenant capture d’écran, logo, mémoire flash, conception&#10;&#10;Description générée automatiquement">
                  <a:extLst>
                    <a:ext uri="{FF2B5EF4-FFF2-40B4-BE49-F238E27FC236}">
                      <a16:creationId xmlns:a16="http://schemas.microsoft.com/office/drawing/2014/main" id="{EBC053A7-CC88-B61B-8FBD-EB151890FAD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758618" y="4331825"/>
                  <a:ext cx="294153" cy="291549"/>
                </a:xfrm>
                <a:prstGeom prst="rect">
                  <a:avLst/>
                </a:prstGeom>
              </p:spPr>
            </p:pic>
            <p:pic>
              <p:nvPicPr>
                <p:cNvPr id="101" name="Image 100" descr="Une image contenant capture d’écran, logo, mémoire flash, conception&#10;&#10;Description générée automatiquement">
                  <a:extLst>
                    <a:ext uri="{FF2B5EF4-FFF2-40B4-BE49-F238E27FC236}">
                      <a16:creationId xmlns:a16="http://schemas.microsoft.com/office/drawing/2014/main" id="{C9995B8C-B277-2D20-EEF5-6B67D65C412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702362" y="4331825"/>
                  <a:ext cx="294153" cy="291549"/>
                </a:xfrm>
                <a:prstGeom prst="rect">
                  <a:avLst/>
                </a:prstGeom>
              </p:spPr>
            </p:pic>
          </p:grpSp>
          <p:sp>
            <p:nvSpPr>
              <p:cNvPr id="11" name="Ellipse 10">
                <a:extLst>
                  <a:ext uri="{FF2B5EF4-FFF2-40B4-BE49-F238E27FC236}">
                    <a16:creationId xmlns:a16="http://schemas.microsoft.com/office/drawing/2014/main" id="{16DA6649-C717-4F30-17B3-1CB07FB14A1C}"/>
                  </a:ext>
                </a:extLst>
              </p:cNvPr>
              <p:cNvSpPr/>
              <p:nvPr/>
            </p:nvSpPr>
            <p:spPr>
              <a:xfrm>
                <a:off x="5222138" y="4471227"/>
                <a:ext cx="113752" cy="114802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280516F8-8DF9-E87F-ED43-4697CA9D4361}"/>
              </a:ext>
            </a:extLst>
          </p:cNvPr>
          <p:cNvGrpSpPr/>
          <p:nvPr/>
        </p:nvGrpSpPr>
        <p:grpSpPr>
          <a:xfrm>
            <a:off x="6494623" y="4294371"/>
            <a:ext cx="2072412" cy="2207279"/>
            <a:chOff x="6494623" y="4294371"/>
            <a:chExt cx="2072412" cy="2207279"/>
          </a:xfrm>
        </p:grpSpPr>
        <p:sp>
          <p:nvSpPr>
            <p:cNvPr id="82" name="Flèche vers la droite 81">
              <a:extLst>
                <a:ext uri="{FF2B5EF4-FFF2-40B4-BE49-F238E27FC236}">
                  <a16:creationId xmlns:a16="http://schemas.microsoft.com/office/drawing/2014/main" id="{C535753F-D7A7-1267-207E-1E0C709F65C5}"/>
                </a:ext>
              </a:extLst>
            </p:cNvPr>
            <p:cNvSpPr/>
            <p:nvPr/>
          </p:nvSpPr>
          <p:spPr>
            <a:xfrm rot="10800000">
              <a:off x="7705088" y="4456285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84" name="Image 83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60276EA4-AB0E-D22A-808B-0AC74FF9EA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228824" y="4306012"/>
              <a:ext cx="620376" cy="614886"/>
            </a:xfrm>
            <a:prstGeom prst="rect">
              <a:avLst/>
            </a:prstGeom>
          </p:spPr>
        </p:pic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E9CE2482-E4E3-51D7-FA7F-BE9525DBC418}"/>
                </a:ext>
              </a:extLst>
            </p:cNvPr>
            <p:cNvSpPr txBox="1"/>
            <p:nvPr/>
          </p:nvSpPr>
          <p:spPr>
            <a:xfrm>
              <a:off x="6494623" y="5332099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labels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attached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each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tube</a:t>
              </a:r>
              <a:r>
                <a:rPr lang="es-ES" sz="1000" dirty="0">
                  <a:solidFill>
                    <a:schemeClr val="tx1"/>
                  </a:solidFill>
                </a:rPr>
                <a:t> at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point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whilst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present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89779239-FEEC-627E-8164-727261B79E98}"/>
                </a:ext>
              </a:extLst>
            </p:cNvPr>
            <p:cNvSpPr txBox="1"/>
            <p:nvPr/>
          </p:nvSpPr>
          <p:spPr>
            <a:xfrm>
              <a:off x="6688237" y="5051782"/>
              <a:ext cx="96594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GSRN/SRIN</a:t>
              </a:r>
            </a:p>
          </p:txBody>
        </p:sp>
        <p:pic>
          <p:nvPicPr>
            <p:cNvPr id="91" name="Image 90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F3B3FD09-C92F-DEAD-B535-E7AA344F510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033803" y="4310580"/>
              <a:ext cx="620376" cy="614886"/>
            </a:xfrm>
            <a:prstGeom prst="rect">
              <a:avLst/>
            </a:prstGeom>
          </p:spPr>
        </p:pic>
        <p:pic>
          <p:nvPicPr>
            <p:cNvPr id="92" name="Image 91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5D7DD34F-8A23-7F8B-E98C-5B78426C742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37771" y="4294371"/>
              <a:ext cx="620376" cy="614886"/>
            </a:xfrm>
            <a:prstGeom prst="rect">
              <a:avLst/>
            </a:prstGeom>
          </p:spPr>
        </p:pic>
        <p:pic>
          <p:nvPicPr>
            <p:cNvPr id="93" name="Image 92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4597AA01-766D-15F9-18DD-F606E88BD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42750" y="4298939"/>
              <a:ext cx="620376" cy="614886"/>
            </a:xfrm>
            <a:prstGeom prst="rect">
              <a:avLst/>
            </a:prstGeom>
          </p:spPr>
        </p:pic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E438FECA-769E-259B-5FC7-B8DD5E579BF6}"/>
              </a:ext>
            </a:extLst>
          </p:cNvPr>
          <p:cNvGrpSpPr/>
          <p:nvPr/>
        </p:nvGrpSpPr>
        <p:grpSpPr>
          <a:xfrm>
            <a:off x="8055776" y="4139961"/>
            <a:ext cx="2412887" cy="2212195"/>
            <a:chOff x="8055776" y="4139961"/>
            <a:chExt cx="2412887" cy="2212195"/>
          </a:xfrm>
        </p:grpSpPr>
        <p:sp>
          <p:nvSpPr>
            <p:cNvPr id="81" name="Flèche vers la droite 80">
              <a:extLst>
                <a:ext uri="{FF2B5EF4-FFF2-40B4-BE49-F238E27FC236}">
                  <a16:creationId xmlns:a16="http://schemas.microsoft.com/office/drawing/2014/main" id="{C16AB77A-81C2-88D8-8A38-CC1AD9F69A37}"/>
                </a:ext>
              </a:extLst>
            </p:cNvPr>
            <p:cNvSpPr/>
            <p:nvPr/>
          </p:nvSpPr>
          <p:spPr>
            <a:xfrm rot="10800000">
              <a:off x="9353819" y="4460679"/>
              <a:ext cx="1114844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E7A9584E-B38B-7261-C98C-0A36C891EA45}"/>
                </a:ext>
              </a:extLst>
            </p:cNvPr>
            <p:cNvSpPr txBox="1"/>
            <p:nvPr/>
          </p:nvSpPr>
          <p:spPr>
            <a:xfrm>
              <a:off x="8055776" y="5336493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captures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specimen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labels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printed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pic>
          <p:nvPicPr>
            <p:cNvPr id="86" name="Image 85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EFAA5DCD-2107-F634-67E7-C7228817148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382796" y="4160694"/>
              <a:ext cx="999166" cy="999166"/>
            </a:xfrm>
            <a:prstGeom prst="rect">
              <a:avLst/>
            </a:prstGeom>
          </p:spPr>
        </p:pic>
        <p:pic>
          <p:nvPicPr>
            <p:cNvPr id="114" name="Image 113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09289DD5-0157-A94D-F95C-2CCBC0ACB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18900000">
              <a:off x="8147718" y="4139961"/>
              <a:ext cx="999166" cy="999166"/>
            </a:xfrm>
            <a:prstGeom prst="rect">
              <a:avLst/>
            </a:prstGeom>
          </p:spPr>
        </p:pic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617353CA-D63B-5EA3-9D4B-78751C5F2CB3}"/>
              </a:ext>
            </a:extLst>
          </p:cNvPr>
          <p:cNvGrpSpPr/>
          <p:nvPr/>
        </p:nvGrpSpPr>
        <p:grpSpPr>
          <a:xfrm>
            <a:off x="9827978" y="3422228"/>
            <a:ext cx="1378065" cy="1898779"/>
            <a:chOff x="9827978" y="3422228"/>
            <a:chExt cx="1378065" cy="1898779"/>
          </a:xfrm>
        </p:grpSpPr>
        <p:sp>
          <p:nvSpPr>
            <p:cNvPr id="56" name="Flèche vers la droite 55">
              <a:extLst>
                <a:ext uri="{FF2B5EF4-FFF2-40B4-BE49-F238E27FC236}">
                  <a16:creationId xmlns:a16="http://schemas.microsoft.com/office/drawing/2014/main" id="{9064E55F-BCE6-DCD8-46AD-1CFA5A279ACE}"/>
                </a:ext>
              </a:extLst>
            </p:cNvPr>
            <p:cNvSpPr/>
            <p:nvPr/>
          </p:nvSpPr>
          <p:spPr>
            <a:xfrm rot="5400000">
              <a:off x="10233023" y="3622717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0" name="Image 59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D3230A05-344E-D454-C758-60DD8ECAD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0239100" y="4284176"/>
              <a:ext cx="620376" cy="614886"/>
            </a:xfrm>
            <a:prstGeom prst="rect">
              <a:avLst/>
            </a:prstGeom>
          </p:spPr>
        </p:pic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B145950D-5021-B852-E3E8-BEB15DCCCAFD}"/>
                </a:ext>
              </a:extLst>
            </p:cNvPr>
            <p:cNvSpPr txBox="1"/>
            <p:nvPr/>
          </p:nvSpPr>
          <p:spPr>
            <a:xfrm>
              <a:off x="9827978" y="4920897"/>
              <a:ext cx="1378065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taken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6D525B46-E86C-CE4F-49CA-4D01C6292B0D}"/>
              </a:ext>
            </a:extLst>
          </p:cNvPr>
          <p:cNvGrpSpPr/>
          <p:nvPr/>
        </p:nvGrpSpPr>
        <p:grpSpPr>
          <a:xfrm>
            <a:off x="9009279" y="1424944"/>
            <a:ext cx="2343750" cy="1775355"/>
            <a:chOff x="9009279" y="1424944"/>
            <a:chExt cx="2343750" cy="1775355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9009279" y="1639875"/>
              <a:ext cx="133203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5CAB42FF-6A46-2801-EEE6-F5FB68DB303A}"/>
                </a:ext>
              </a:extLst>
            </p:cNvPr>
            <p:cNvSpPr txBox="1"/>
            <p:nvPr/>
          </p:nvSpPr>
          <p:spPr>
            <a:xfrm>
              <a:off x="9974964" y="249241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&amp;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tubes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test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F9B852D3-DE14-E837-9323-FF7F4222FC66}"/>
                </a:ext>
              </a:extLst>
            </p:cNvPr>
            <p:cNvSpPr txBox="1"/>
            <p:nvPr/>
          </p:nvSpPr>
          <p:spPr>
            <a:xfrm>
              <a:off x="10387087" y="2212096"/>
              <a:ext cx="55381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2" name="Image 61" descr="Une image contenant capture d’écran, Bleu électrique, logo, bleu&#10;&#10;Description générée automatiquement">
              <a:extLst>
                <a:ext uri="{FF2B5EF4-FFF2-40B4-BE49-F238E27FC236}">
                  <a16:creationId xmlns:a16="http://schemas.microsoft.com/office/drawing/2014/main" id="{5F2C2ADD-01CB-29E9-BB1F-CA7CC7B68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353808" y="1424944"/>
              <a:ext cx="620376" cy="614886"/>
            </a:xfrm>
            <a:prstGeom prst="rect">
              <a:avLst/>
            </a:prstGeom>
          </p:spPr>
        </p:pic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3265730-D60F-6C2B-3A35-0B01D98CBC97}"/>
                </a:ext>
              </a:extLst>
            </p:cNvPr>
            <p:cNvSpPr/>
            <p:nvPr/>
          </p:nvSpPr>
          <p:spPr>
            <a:xfrm rot="2700000">
              <a:off x="10551301" y="1624559"/>
              <a:ext cx="225390" cy="225390"/>
            </a:xfrm>
            <a:prstGeom prst="rect">
              <a:avLst/>
            </a:prstGeom>
            <a:solidFill>
              <a:srgbClr val="FF0000">
                <a:alpha val="37000"/>
              </a:srgbClr>
            </a:solidFill>
            <a:ln w="50800" cap="rnd">
              <a:solidFill>
                <a:srgbClr val="FF0000"/>
              </a:solidFill>
              <a:round/>
            </a:ln>
            <a:effectLst>
              <a:softEdge rad="3810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5" name="Groupe 144">
            <a:extLst>
              <a:ext uri="{FF2B5EF4-FFF2-40B4-BE49-F238E27FC236}">
                <a16:creationId xmlns:a16="http://schemas.microsoft.com/office/drawing/2014/main" id="{A0199F3E-826B-D1AC-EDAC-C2CD4249D06B}"/>
              </a:ext>
            </a:extLst>
          </p:cNvPr>
          <p:cNvGrpSpPr/>
          <p:nvPr/>
        </p:nvGrpSpPr>
        <p:grpSpPr>
          <a:xfrm>
            <a:off x="7442929" y="1430318"/>
            <a:ext cx="2028421" cy="1918567"/>
            <a:chOff x="7442929" y="1430318"/>
            <a:chExt cx="2028421" cy="1918567"/>
          </a:xfrm>
        </p:grpSpPr>
        <p:sp>
          <p:nvSpPr>
            <p:cNvPr id="32" name="Flèche vers la droite 31">
              <a:extLst>
                <a:ext uri="{FF2B5EF4-FFF2-40B4-BE49-F238E27FC236}">
                  <a16:creationId xmlns:a16="http://schemas.microsoft.com/office/drawing/2014/main" id="{B9D79828-D19B-F1D1-2348-3F94FBAFF8C6}"/>
                </a:ext>
              </a:extLst>
            </p:cNvPr>
            <p:cNvSpPr/>
            <p:nvPr/>
          </p:nvSpPr>
          <p:spPr>
            <a:xfrm>
              <a:off x="7442929" y="1639875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9" name="Image 38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0556BC21-7059-F087-3CEA-0198E161F35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375530" y="1430318"/>
              <a:ext cx="765810" cy="588717"/>
            </a:xfrm>
            <a:prstGeom prst="rect">
              <a:avLst/>
            </a:prstGeom>
          </p:spPr>
        </p:pic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4720F173-8942-E64D-54CB-9B0F41C45D9A}"/>
                </a:ext>
              </a:extLst>
            </p:cNvPr>
            <p:cNvSpPr txBox="1"/>
            <p:nvPr/>
          </p:nvSpPr>
          <p:spPr>
            <a:xfrm>
              <a:off x="8093285" y="2487111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PPID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checks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unique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identifier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before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allowing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continue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2C2BF4E6-D5BD-30F7-B82D-5766F7959427}"/>
                </a:ext>
              </a:extLst>
            </p:cNvPr>
            <p:cNvSpPr txBox="1"/>
            <p:nvPr/>
          </p:nvSpPr>
          <p:spPr>
            <a:xfrm>
              <a:off x="8304876" y="2206794"/>
              <a:ext cx="95488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</a:t>
              </a:r>
            </a:p>
          </p:txBody>
        </p:sp>
        <p:pic>
          <p:nvPicPr>
            <p:cNvPr id="51" name="Image 50">
              <a:extLst>
                <a:ext uri="{FF2B5EF4-FFF2-40B4-BE49-F238E27FC236}">
                  <a16:creationId xmlns:a16="http://schemas.microsoft.com/office/drawing/2014/main" id="{C1BA22BD-0C33-08CC-1567-874E8AF153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8905563" y="1680506"/>
              <a:ext cx="464926" cy="359324"/>
            </a:xfrm>
            <a:prstGeom prst="rect">
              <a:avLst/>
            </a:prstGeom>
          </p:spPr>
        </p:pic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B65370C5-8BAE-1373-B8AF-4E5DF173EC19}"/>
              </a:ext>
            </a:extLst>
          </p:cNvPr>
          <p:cNvGrpSpPr/>
          <p:nvPr/>
        </p:nvGrpSpPr>
        <p:grpSpPr>
          <a:xfrm>
            <a:off x="5876580" y="1424944"/>
            <a:ext cx="1929788" cy="1910709"/>
            <a:chOff x="5373569" y="1424944"/>
            <a:chExt cx="1929788" cy="1910709"/>
          </a:xfrm>
        </p:grpSpPr>
        <p:sp>
          <p:nvSpPr>
            <p:cNvPr id="24" name="Flèche vers la droite 23">
              <a:extLst>
                <a:ext uri="{FF2B5EF4-FFF2-40B4-BE49-F238E27FC236}">
                  <a16:creationId xmlns:a16="http://schemas.microsoft.com/office/drawing/2014/main" id="{1886DE5C-083B-EBEA-11DF-49533314ADD3}"/>
                </a:ext>
              </a:extLst>
            </p:cNvPr>
            <p:cNvSpPr/>
            <p:nvPr/>
          </p:nvSpPr>
          <p:spPr>
            <a:xfrm>
              <a:off x="5373569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86BF6329-3832-388D-1A09-E4399C1F9FB1}"/>
                </a:ext>
              </a:extLst>
            </p:cNvPr>
            <p:cNvSpPr txBox="1"/>
            <p:nvPr/>
          </p:nvSpPr>
          <p:spPr>
            <a:xfrm>
              <a:off x="5925292" y="2473879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can </a:t>
              </a:r>
              <a:r>
                <a:rPr lang="es-ES" sz="1000" dirty="0" err="1">
                  <a:solidFill>
                    <a:schemeClr val="tx1"/>
                  </a:solidFill>
                </a:rPr>
                <a:t>proceed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scanning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staff ID </a:t>
              </a:r>
              <a:r>
                <a:rPr lang="es-ES" sz="1000" dirty="0" err="1">
                  <a:solidFill>
                    <a:schemeClr val="tx1"/>
                  </a:solidFill>
                </a:rPr>
                <a:t>card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45BD4A5-10E5-2920-5E31-3FF4A18E54C0}"/>
                </a:ext>
              </a:extLst>
            </p:cNvPr>
            <p:cNvSpPr txBox="1"/>
            <p:nvPr/>
          </p:nvSpPr>
          <p:spPr>
            <a:xfrm>
              <a:off x="6327624" y="2193562"/>
              <a:ext cx="57340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52" name="Image 51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570A5702-5847-E1A1-CF7E-BB945B224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6264127" y="1424944"/>
              <a:ext cx="765810" cy="588717"/>
            </a:xfrm>
            <a:prstGeom prst="rect">
              <a:avLst/>
            </a:prstGeom>
          </p:spPr>
        </p:pic>
      </p:grpSp>
      <p:grpSp>
        <p:nvGrpSpPr>
          <p:cNvPr id="147" name="Groupe 146">
            <a:extLst>
              <a:ext uri="{FF2B5EF4-FFF2-40B4-BE49-F238E27FC236}">
                <a16:creationId xmlns:a16="http://schemas.microsoft.com/office/drawing/2014/main" id="{76C02F64-6AB2-1ACF-0FE5-21860F2FEFFF}"/>
              </a:ext>
            </a:extLst>
          </p:cNvPr>
          <p:cNvGrpSpPr/>
          <p:nvPr/>
        </p:nvGrpSpPr>
        <p:grpSpPr>
          <a:xfrm>
            <a:off x="3975774" y="1000286"/>
            <a:ext cx="2021905" cy="2474434"/>
            <a:chOff x="3975774" y="1000286"/>
            <a:chExt cx="2021905" cy="2474434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3975774" y="1610450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4619614" y="2459057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ID (</a:t>
              </a:r>
              <a:r>
                <a:rPr lang="es-ES" sz="1000" dirty="0" err="1">
                  <a:solidFill>
                    <a:schemeClr val="tx1"/>
                  </a:solidFill>
                </a:rPr>
                <a:t>where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available</a:t>
              </a:r>
              <a:r>
                <a:rPr lang="es-ES" sz="1000" dirty="0">
                  <a:solidFill>
                    <a:schemeClr val="tx1"/>
                  </a:solidFill>
                </a:rPr>
                <a:t>) and </a:t>
              </a:r>
              <a:r>
                <a:rPr lang="es-ES" sz="1000" dirty="0" err="1">
                  <a:solidFill>
                    <a:schemeClr val="tx1"/>
                  </a:solidFill>
                </a:rPr>
                <a:t>verifies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that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4661463" y="2178740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GLN/GSRN/SRIN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F4954A49-A34E-A5F1-C876-52082D70B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850218" y="1000286"/>
              <a:ext cx="514594" cy="783077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D6A2BFBC-9725-DD17-863A-E1F450CF031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5131517" y="1662600"/>
              <a:ext cx="824311" cy="365788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1966B114-F8BA-9464-8DA9-40430885E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5151419" y="1148625"/>
              <a:ext cx="464926" cy="359324"/>
            </a:xfrm>
            <a:prstGeom prst="rect">
              <a:avLst/>
            </a:prstGeom>
          </p:spPr>
        </p:pic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5583898C-3DB5-071E-2208-2033A273B892}"/>
              </a:ext>
            </a:extLst>
          </p:cNvPr>
          <p:cNvGrpSpPr/>
          <p:nvPr/>
        </p:nvGrpSpPr>
        <p:grpSpPr>
          <a:xfrm>
            <a:off x="2203991" y="932044"/>
            <a:ext cx="2089352" cy="2246468"/>
            <a:chOff x="2203991" y="932044"/>
            <a:chExt cx="2089352" cy="2246468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6C125FAA-88C9-BEE7-9CF3-C4987D6939B7}"/>
                </a:ext>
              </a:extLst>
            </p:cNvPr>
            <p:cNvSpPr/>
            <p:nvPr/>
          </p:nvSpPr>
          <p:spPr>
            <a:xfrm>
              <a:off x="2203991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Image 1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B30E7C-90F5-31C7-4A69-E3C0D1B1F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 flipH="1">
              <a:off x="3128200" y="932044"/>
              <a:ext cx="593764" cy="59376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6DF0604C-487B-7B13-A31B-848853DA4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266115" y="1095574"/>
              <a:ext cx="345085" cy="266703"/>
            </a:xfrm>
            <a:prstGeom prst="rect">
              <a:avLst/>
            </a:prstGeom>
          </p:spPr>
        </p:pic>
        <p:pic>
          <p:nvPicPr>
            <p:cNvPr id="17" name="Image 1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89D57A2-E66B-2E63-033F-23F9D00D0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3611200" y="1398228"/>
              <a:ext cx="514595" cy="564556"/>
            </a:xfrm>
            <a:prstGeom prst="rect">
              <a:avLst/>
            </a:prstGeom>
          </p:spPr>
        </p:pic>
        <p:pic>
          <p:nvPicPr>
            <p:cNvPr id="18" name="Image 17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D7B8548C-5430-65E0-DD9B-C90820D7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3109842" y="1403658"/>
              <a:ext cx="514595" cy="559126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2D27E1D-7B88-DDF3-2D80-5E107E57CE5B}"/>
                </a:ext>
              </a:extLst>
            </p:cNvPr>
            <p:cNvSpPr txBox="1"/>
            <p:nvPr/>
          </p:nvSpPr>
          <p:spPr>
            <a:xfrm>
              <a:off x="2915278" y="2470626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verbally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confirms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their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identfication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details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218550" y="1314017"/>
            <a:ext cx="1378065" cy="2314591"/>
            <a:chOff x="295893" y="1314017"/>
            <a:chExt cx="1378065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337742" y="2178740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GLN/GSRN/SRIN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5865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numCol="1" spcCol="180000">
            <a:noAutofit/>
          </a:bodyPr>
          <a:lstStyle/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Improved patient safety and outcomes by preventing errors.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Patients only need a single sample taken, reducing discomfort and inconvenience.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No delays in results and treatment due to error elimination.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Reduced risk of wrong results leading to incorrect diagnosis.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Reduced errors related to pathology collections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Better care for patients through reduced repeated processes </a:t>
            </a:r>
            <a:endParaRPr lang="en-GB" sz="2000" b="0" i="0" kern="1200" dirty="0"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10B3AF-2AE0-3558-C96C-E932C1C240BA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Automated process reduces lab data entry efforts.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Efficient and successful sample collections resulting in increased resource availability 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Electronic ordering and collection eliminates paper order readability and transcription incidents.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B241B7-DBBD-AD00-9C3F-FA24AE9585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Non </a:t>
            </a:r>
            <a:r>
              <a:rPr lang="fr-FR" dirty="0" err="1"/>
              <a:t>clinical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218550" y="1314017"/>
            <a:ext cx="1378065" cy="2314591"/>
            <a:chOff x="295893" y="1314017"/>
            <a:chExt cx="1378065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337742" y="2178740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GLN/GSRN/SRIN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53940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5583898C-3DB5-071E-2208-2033A273B892}"/>
              </a:ext>
            </a:extLst>
          </p:cNvPr>
          <p:cNvGrpSpPr/>
          <p:nvPr/>
        </p:nvGrpSpPr>
        <p:grpSpPr>
          <a:xfrm>
            <a:off x="2203991" y="932044"/>
            <a:ext cx="2089352" cy="2246468"/>
            <a:chOff x="2203991" y="932044"/>
            <a:chExt cx="2089352" cy="2246468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6C125FAA-88C9-BEE7-9CF3-C4987D6939B7}"/>
                </a:ext>
              </a:extLst>
            </p:cNvPr>
            <p:cNvSpPr/>
            <p:nvPr/>
          </p:nvSpPr>
          <p:spPr>
            <a:xfrm>
              <a:off x="2203991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Image 1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B30E7C-90F5-31C7-4A69-E3C0D1B1F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H="1">
              <a:off x="3128200" y="932044"/>
              <a:ext cx="593764" cy="59376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6DF0604C-487B-7B13-A31B-848853DA4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66115" y="1095574"/>
              <a:ext cx="345085" cy="266703"/>
            </a:xfrm>
            <a:prstGeom prst="rect">
              <a:avLst/>
            </a:prstGeom>
          </p:spPr>
        </p:pic>
        <p:pic>
          <p:nvPicPr>
            <p:cNvPr id="17" name="Image 1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89D57A2-E66B-2E63-033F-23F9D00D0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11200" y="1398228"/>
              <a:ext cx="514595" cy="564556"/>
            </a:xfrm>
            <a:prstGeom prst="rect">
              <a:avLst/>
            </a:prstGeom>
          </p:spPr>
        </p:pic>
        <p:pic>
          <p:nvPicPr>
            <p:cNvPr id="18" name="Image 17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D7B8548C-5430-65E0-DD9B-C90820D7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109842" y="1403658"/>
              <a:ext cx="514595" cy="559126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2D27E1D-7B88-DDF3-2D80-5E107E57CE5B}"/>
                </a:ext>
              </a:extLst>
            </p:cNvPr>
            <p:cNvSpPr txBox="1"/>
            <p:nvPr/>
          </p:nvSpPr>
          <p:spPr>
            <a:xfrm>
              <a:off x="2915278" y="2470626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verbally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confirms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their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identfication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details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218550" y="1314017"/>
            <a:ext cx="1378065" cy="2314591"/>
            <a:chOff x="295893" y="1314017"/>
            <a:chExt cx="1378065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337742" y="2178740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GLN/GSRN/SRIN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48025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147" name="Groupe 146">
            <a:extLst>
              <a:ext uri="{FF2B5EF4-FFF2-40B4-BE49-F238E27FC236}">
                <a16:creationId xmlns:a16="http://schemas.microsoft.com/office/drawing/2014/main" id="{76C02F64-6AB2-1ACF-0FE5-21860F2FEFFF}"/>
              </a:ext>
            </a:extLst>
          </p:cNvPr>
          <p:cNvGrpSpPr/>
          <p:nvPr/>
        </p:nvGrpSpPr>
        <p:grpSpPr>
          <a:xfrm>
            <a:off x="3975774" y="1000286"/>
            <a:ext cx="2021905" cy="2474434"/>
            <a:chOff x="3975774" y="1000286"/>
            <a:chExt cx="2021905" cy="2474434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3975774" y="1610450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4619614" y="2459057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ID (</a:t>
              </a:r>
              <a:r>
                <a:rPr lang="es-ES" sz="1000" dirty="0" err="1">
                  <a:solidFill>
                    <a:schemeClr val="tx1"/>
                  </a:solidFill>
                </a:rPr>
                <a:t>where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available</a:t>
              </a:r>
              <a:r>
                <a:rPr lang="es-ES" sz="1000" dirty="0">
                  <a:solidFill>
                    <a:schemeClr val="tx1"/>
                  </a:solidFill>
                </a:rPr>
                <a:t>) and </a:t>
              </a:r>
              <a:r>
                <a:rPr lang="es-ES" sz="1000" dirty="0" err="1">
                  <a:solidFill>
                    <a:schemeClr val="tx1"/>
                  </a:solidFill>
                </a:rPr>
                <a:t>verifies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that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4661463" y="2178740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GLN/GSRN/SRIN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F4954A49-A34E-A5F1-C876-52082D70B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50218" y="1000286"/>
              <a:ext cx="514594" cy="783077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D6A2BFBC-9725-DD17-863A-E1F450CF03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31517" y="1662600"/>
              <a:ext cx="824311" cy="365788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1966B114-F8BA-9464-8DA9-40430885E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51419" y="1148625"/>
              <a:ext cx="464926" cy="359324"/>
            </a:xfrm>
            <a:prstGeom prst="rect">
              <a:avLst/>
            </a:prstGeom>
          </p:spPr>
        </p:pic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5583898C-3DB5-071E-2208-2033A273B892}"/>
              </a:ext>
            </a:extLst>
          </p:cNvPr>
          <p:cNvGrpSpPr/>
          <p:nvPr/>
        </p:nvGrpSpPr>
        <p:grpSpPr>
          <a:xfrm>
            <a:off x="2203991" y="932044"/>
            <a:ext cx="2089352" cy="2246468"/>
            <a:chOff x="2203991" y="932044"/>
            <a:chExt cx="2089352" cy="2246468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6C125FAA-88C9-BEE7-9CF3-C4987D6939B7}"/>
                </a:ext>
              </a:extLst>
            </p:cNvPr>
            <p:cNvSpPr/>
            <p:nvPr/>
          </p:nvSpPr>
          <p:spPr>
            <a:xfrm>
              <a:off x="2203991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Image 1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B30E7C-90F5-31C7-4A69-E3C0D1B1F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3128200" y="932044"/>
              <a:ext cx="593764" cy="59376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6DF0604C-487B-7B13-A31B-848853DA4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66115" y="1095574"/>
              <a:ext cx="345085" cy="266703"/>
            </a:xfrm>
            <a:prstGeom prst="rect">
              <a:avLst/>
            </a:prstGeom>
          </p:spPr>
        </p:pic>
        <p:pic>
          <p:nvPicPr>
            <p:cNvPr id="17" name="Image 1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89D57A2-E66B-2E63-033F-23F9D00D0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611200" y="1398228"/>
              <a:ext cx="514595" cy="564556"/>
            </a:xfrm>
            <a:prstGeom prst="rect">
              <a:avLst/>
            </a:prstGeom>
          </p:spPr>
        </p:pic>
        <p:pic>
          <p:nvPicPr>
            <p:cNvPr id="18" name="Image 17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D7B8548C-5430-65E0-DD9B-C90820D7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109842" y="1403658"/>
              <a:ext cx="514595" cy="559126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2D27E1D-7B88-DDF3-2D80-5E107E57CE5B}"/>
                </a:ext>
              </a:extLst>
            </p:cNvPr>
            <p:cNvSpPr txBox="1"/>
            <p:nvPr/>
          </p:nvSpPr>
          <p:spPr>
            <a:xfrm>
              <a:off x="2915278" y="2470626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verbally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confirms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their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identfication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details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218550" y="1314017"/>
            <a:ext cx="1378065" cy="2314591"/>
            <a:chOff x="295893" y="1314017"/>
            <a:chExt cx="1378065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337742" y="2178740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GLN/GSRN/SRIN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90708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B65370C5-8BAE-1373-B8AF-4E5DF173EC19}"/>
              </a:ext>
            </a:extLst>
          </p:cNvPr>
          <p:cNvGrpSpPr/>
          <p:nvPr/>
        </p:nvGrpSpPr>
        <p:grpSpPr>
          <a:xfrm>
            <a:off x="5876580" y="1424944"/>
            <a:ext cx="1929788" cy="1910709"/>
            <a:chOff x="5373569" y="1424944"/>
            <a:chExt cx="1929788" cy="1910709"/>
          </a:xfrm>
        </p:grpSpPr>
        <p:sp>
          <p:nvSpPr>
            <p:cNvPr id="24" name="Flèche vers la droite 23">
              <a:extLst>
                <a:ext uri="{FF2B5EF4-FFF2-40B4-BE49-F238E27FC236}">
                  <a16:creationId xmlns:a16="http://schemas.microsoft.com/office/drawing/2014/main" id="{1886DE5C-083B-EBEA-11DF-49533314ADD3}"/>
                </a:ext>
              </a:extLst>
            </p:cNvPr>
            <p:cNvSpPr/>
            <p:nvPr/>
          </p:nvSpPr>
          <p:spPr>
            <a:xfrm>
              <a:off x="5373569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86BF6329-3832-388D-1A09-E4399C1F9FB1}"/>
                </a:ext>
              </a:extLst>
            </p:cNvPr>
            <p:cNvSpPr txBox="1"/>
            <p:nvPr/>
          </p:nvSpPr>
          <p:spPr>
            <a:xfrm>
              <a:off x="5925292" y="2473879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can </a:t>
              </a:r>
              <a:r>
                <a:rPr lang="es-ES" sz="1000" dirty="0" err="1">
                  <a:solidFill>
                    <a:schemeClr val="tx1"/>
                  </a:solidFill>
                </a:rPr>
                <a:t>proceed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scanning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staff ID </a:t>
              </a:r>
              <a:r>
                <a:rPr lang="es-ES" sz="1000" dirty="0" err="1">
                  <a:solidFill>
                    <a:schemeClr val="tx1"/>
                  </a:solidFill>
                </a:rPr>
                <a:t>card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45BD4A5-10E5-2920-5E31-3FF4A18E54C0}"/>
                </a:ext>
              </a:extLst>
            </p:cNvPr>
            <p:cNvSpPr txBox="1"/>
            <p:nvPr/>
          </p:nvSpPr>
          <p:spPr>
            <a:xfrm>
              <a:off x="6327624" y="2193562"/>
              <a:ext cx="57340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52" name="Image 51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570A5702-5847-E1A1-CF7E-BB945B224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64127" y="1424944"/>
              <a:ext cx="765810" cy="588717"/>
            </a:xfrm>
            <a:prstGeom prst="rect">
              <a:avLst/>
            </a:prstGeom>
          </p:spPr>
        </p:pic>
      </p:grpSp>
      <p:grpSp>
        <p:nvGrpSpPr>
          <p:cNvPr id="147" name="Groupe 146">
            <a:extLst>
              <a:ext uri="{FF2B5EF4-FFF2-40B4-BE49-F238E27FC236}">
                <a16:creationId xmlns:a16="http://schemas.microsoft.com/office/drawing/2014/main" id="{76C02F64-6AB2-1ACF-0FE5-21860F2FEFFF}"/>
              </a:ext>
            </a:extLst>
          </p:cNvPr>
          <p:cNvGrpSpPr/>
          <p:nvPr/>
        </p:nvGrpSpPr>
        <p:grpSpPr>
          <a:xfrm>
            <a:off x="3975774" y="1000286"/>
            <a:ext cx="2021905" cy="2474434"/>
            <a:chOff x="3975774" y="1000286"/>
            <a:chExt cx="2021905" cy="2474434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3975774" y="1610450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4619614" y="2459057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ID (</a:t>
              </a:r>
              <a:r>
                <a:rPr lang="es-ES" sz="1000" dirty="0" err="1">
                  <a:solidFill>
                    <a:schemeClr val="tx1"/>
                  </a:solidFill>
                </a:rPr>
                <a:t>where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available</a:t>
              </a:r>
              <a:r>
                <a:rPr lang="es-ES" sz="1000" dirty="0">
                  <a:solidFill>
                    <a:schemeClr val="tx1"/>
                  </a:solidFill>
                </a:rPr>
                <a:t>) and </a:t>
              </a:r>
              <a:r>
                <a:rPr lang="es-ES" sz="1000" dirty="0" err="1">
                  <a:solidFill>
                    <a:schemeClr val="tx1"/>
                  </a:solidFill>
                </a:rPr>
                <a:t>verifies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that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4661463" y="2178740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GLN/GSRN/SRIN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F4954A49-A34E-A5F1-C876-52082D70B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50218" y="1000286"/>
              <a:ext cx="514594" cy="783077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D6A2BFBC-9725-DD17-863A-E1F450CF031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31517" y="1662600"/>
              <a:ext cx="824311" cy="365788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1966B114-F8BA-9464-8DA9-40430885E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151419" y="1148625"/>
              <a:ext cx="464926" cy="359324"/>
            </a:xfrm>
            <a:prstGeom prst="rect">
              <a:avLst/>
            </a:prstGeom>
          </p:spPr>
        </p:pic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5583898C-3DB5-071E-2208-2033A273B892}"/>
              </a:ext>
            </a:extLst>
          </p:cNvPr>
          <p:cNvGrpSpPr/>
          <p:nvPr/>
        </p:nvGrpSpPr>
        <p:grpSpPr>
          <a:xfrm>
            <a:off x="2203991" y="932044"/>
            <a:ext cx="2089352" cy="2246468"/>
            <a:chOff x="2203991" y="932044"/>
            <a:chExt cx="2089352" cy="2246468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6C125FAA-88C9-BEE7-9CF3-C4987D6939B7}"/>
                </a:ext>
              </a:extLst>
            </p:cNvPr>
            <p:cNvSpPr/>
            <p:nvPr/>
          </p:nvSpPr>
          <p:spPr>
            <a:xfrm>
              <a:off x="2203991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Image 1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B30E7C-90F5-31C7-4A69-E3C0D1B1F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3128200" y="932044"/>
              <a:ext cx="593764" cy="59376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6DF0604C-487B-7B13-A31B-848853DA4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266115" y="1095574"/>
              <a:ext cx="345085" cy="266703"/>
            </a:xfrm>
            <a:prstGeom prst="rect">
              <a:avLst/>
            </a:prstGeom>
          </p:spPr>
        </p:pic>
        <p:pic>
          <p:nvPicPr>
            <p:cNvPr id="17" name="Image 1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89D57A2-E66B-2E63-033F-23F9D00D0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611200" y="1398228"/>
              <a:ext cx="514595" cy="564556"/>
            </a:xfrm>
            <a:prstGeom prst="rect">
              <a:avLst/>
            </a:prstGeom>
          </p:spPr>
        </p:pic>
        <p:pic>
          <p:nvPicPr>
            <p:cNvPr id="18" name="Image 17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D7B8548C-5430-65E0-DD9B-C90820D7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109842" y="1403658"/>
              <a:ext cx="514595" cy="559126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2D27E1D-7B88-DDF3-2D80-5E107E57CE5B}"/>
                </a:ext>
              </a:extLst>
            </p:cNvPr>
            <p:cNvSpPr txBox="1"/>
            <p:nvPr/>
          </p:nvSpPr>
          <p:spPr>
            <a:xfrm>
              <a:off x="2915278" y="2470626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verbally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confirms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their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identfication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details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218550" y="1314017"/>
            <a:ext cx="1378065" cy="2314591"/>
            <a:chOff x="295893" y="1314017"/>
            <a:chExt cx="1378065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337742" y="2178740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GLN/GSRN/SRIN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36624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145" name="Groupe 144">
            <a:extLst>
              <a:ext uri="{FF2B5EF4-FFF2-40B4-BE49-F238E27FC236}">
                <a16:creationId xmlns:a16="http://schemas.microsoft.com/office/drawing/2014/main" id="{A0199F3E-826B-D1AC-EDAC-C2CD4249D06B}"/>
              </a:ext>
            </a:extLst>
          </p:cNvPr>
          <p:cNvGrpSpPr/>
          <p:nvPr/>
        </p:nvGrpSpPr>
        <p:grpSpPr>
          <a:xfrm>
            <a:off x="7442929" y="1430318"/>
            <a:ext cx="2028421" cy="1918567"/>
            <a:chOff x="7442929" y="1430318"/>
            <a:chExt cx="2028421" cy="1918567"/>
          </a:xfrm>
        </p:grpSpPr>
        <p:sp>
          <p:nvSpPr>
            <p:cNvPr id="32" name="Flèche vers la droite 31">
              <a:extLst>
                <a:ext uri="{FF2B5EF4-FFF2-40B4-BE49-F238E27FC236}">
                  <a16:creationId xmlns:a16="http://schemas.microsoft.com/office/drawing/2014/main" id="{B9D79828-D19B-F1D1-2348-3F94FBAFF8C6}"/>
                </a:ext>
              </a:extLst>
            </p:cNvPr>
            <p:cNvSpPr/>
            <p:nvPr/>
          </p:nvSpPr>
          <p:spPr>
            <a:xfrm>
              <a:off x="7442929" y="1639875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9" name="Image 38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0556BC21-7059-F087-3CEA-0198E161F3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75530" y="1430318"/>
              <a:ext cx="765810" cy="588717"/>
            </a:xfrm>
            <a:prstGeom prst="rect">
              <a:avLst/>
            </a:prstGeom>
          </p:spPr>
        </p:pic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4720F173-8942-E64D-54CB-9B0F41C45D9A}"/>
                </a:ext>
              </a:extLst>
            </p:cNvPr>
            <p:cNvSpPr txBox="1"/>
            <p:nvPr/>
          </p:nvSpPr>
          <p:spPr>
            <a:xfrm>
              <a:off x="8093285" y="2487111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PPID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checks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unique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identifier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before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allowing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continue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2C2BF4E6-D5BD-30F7-B82D-5766F7959427}"/>
                </a:ext>
              </a:extLst>
            </p:cNvPr>
            <p:cNvSpPr txBox="1"/>
            <p:nvPr/>
          </p:nvSpPr>
          <p:spPr>
            <a:xfrm>
              <a:off x="8304876" y="2206794"/>
              <a:ext cx="95488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</a:t>
              </a:r>
            </a:p>
          </p:txBody>
        </p:sp>
        <p:pic>
          <p:nvPicPr>
            <p:cNvPr id="51" name="Image 50">
              <a:extLst>
                <a:ext uri="{FF2B5EF4-FFF2-40B4-BE49-F238E27FC236}">
                  <a16:creationId xmlns:a16="http://schemas.microsoft.com/office/drawing/2014/main" id="{C1BA22BD-0C33-08CC-1567-874E8AF153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905563" y="1680506"/>
              <a:ext cx="464926" cy="359324"/>
            </a:xfrm>
            <a:prstGeom prst="rect">
              <a:avLst/>
            </a:prstGeom>
          </p:spPr>
        </p:pic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B65370C5-8BAE-1373-B8AF-4E5DF173EC19}"/>
              </a:ext>
            </a:extLst>
          </p:cNvPr>
          <p:cNvGrpSpPr/>
          <p:nvPr/>
        </p:nvGrpSpPr>
        <p:grpSpPr>
          <a:xfrm>
            <a:off x="5876580" y="1424944"/>
            <a:ext cx="1929788" cy="1910709"/>
            <a:chOff x="5373569" y="1424944"/>
            <a:chExt cx="1929788" cy="1910709"/>
          </a:xfrm>
        </p:grpSpPr>
        <p:sp>
          <p:nvSpPr>
            <p:cNvPr id="24" name="Flèche vers la droite 23">
              <a:extLst>
                <a:ext uri="{FF2B5EF4-FFF2-40B4-BE49-F238E27FC236}">
                  <a16:creationId xmlns:a16="http://schemas.microsoft.com/office/drawing/2014/main" id="{1886DE5C-083B-EBEA-11DF-49533314ADD3}"/>
                </a:ext>
              </a:extLst>
            </p:cNvPr>
            <p:cNvSpPr/>
            <p:nvPr/>
          </p:nvSpPr>
          <p:spPr>
            <a:xfrm>
              <a:off x="5373569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86BF6329-3832-388D-1A09-E4399C1F9FB1}"/>
                </a:ext>
              </a:extLst>
            </p:cNvPr>
            <p:cNvSpPr txBox="1"/>
            <p:nvPr/>
          </p:nvSpPr>
          <p:spPr>
            <a:xfrm>
              <a:off x="5925292" y="2473879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can </a:t>
              </a:r>
              <a:r>
                <a:rPr lang="es-ES" sz="1000" dirty="0" err="1">
                  <a:solidFill>
                    <a:schemeClr val="tx1"/>
                  </a:solidFill>
                </a:rPr>
                <a:t>proceed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scanning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staff ID </a:t>
              </a:r>
              <a:r>
                <a:rPr lang="es-ES" sz="1000" dirty="0" err="1">
                  <a:solidFill>
                    <a:schemeClr val="tx1"/>
                  </a:solidFill>
                </a:rPr>
                <a:t>card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45BD4A5-10E5-2920-5E31-3FF4A18E54C0}"/>
                </a:ext>
              </a:extLst>
            </p:cNvPr>
            <p:cNvSpPr txBox="1"/>
            <p:nvPr/>
          </p:nvSpPr>
          <p:spPr>
            <a:xfrm>
              <a:off x="6327624" y="2193562"/>
              <a:ext cx="57340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52" name="Image 51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570A5702-5847-E1A1-CF7E-BB945B224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64127" y="1424944"/>
              <a:ext cx="765810" cy="588717"/>
            </a:xfrm>
            <a:prstGeom prst="rect">
              <a:avLst/>
            </a:prstGeom>
          </p:spPr>
        </p:pic>
      </p:grpSp>
      <p:grpSp>
        <p:nvGrpSpPr>
          <p:cNvPr id="147" name="Groupe 146">
            <a:extLst>
              <a:ext uri="{FF2B5EF4-FFF2-40B4-BE49-F238E27FC236}">
                <a16:creationId xmlns:a16="http://schemas.microsoft.com/office/drawing/2014/main" id="{76C02F64-6AB2-1ACF-0FE5-21860F2FEFFF}"/>
              </a:ext>
            </a:extLst>
          </p:cNvPr>
          <p:cNvGrpSpPr/>
          <p:nvPr/>
        </p:nvGrpSpPr>
        <p:grpSpPr>
          <a:xfrm>
            <a:off x="3975774" y="1000286"/>
            <a:ext cx="2021905" cy="2474434"/>
            <a:chOff x="3975774" y="1000286"/>
            <a:chExt cx="2021905" cy="2474434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3975774" y="1610450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4619614" y="2459057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ID (</a:t>
              </a:r>
              <a:r>
                <a:rPr lang="es-ES" sz="1000" dirty="0" err="1">
                  <a:solidFill>
                    <a:schemeClr val="tx1"/>
                  </a:solidFill>
                </a:rPr>
                <a:t>where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available</a:t>
              </a:r>
              <a:r>
                <a:rPr lang="es-ES" sz="1000" dirty="0">
                  <a:solidFill>
                    <a:schemeClr val="tx1"/>
                  </a:solidFill>
                </a:rPr>
                <a:t>) and </a:t>
              </a:r>
              <a:r>
                <a:rPr lang="es-ES" sz="1000" dirty="0" err="1">
                  <a:solidFill>
                    <a:schemeClr val="tx1"/>
                  </a:solidFill>
                </a:rPr>
                <a:t>verifies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that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4661463" y="2178740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GLN/GSRN/SRIN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F4954A49-A34E-A5F1-C876-52082D70B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850218" y="1000286"/>
              <a:ext cx="514594" cy="783077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D6A2BFBC-9725-DD17-863A-E1F450CF031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131517" y="1662600"/>
              <a:ext cx="824311" cy="365788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1966B114-F8BA-9464-8DA9-40430885E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51419" y="1148625"/>
              <a:ext cx="464926" cy="359324"/>
            </a:xfrm>
            <a:prstGeom prst="rect">
              <a:avLst/>
            </a:prstGeom>
          </p:spPr>
        </p:pic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5583898C-3DB5-071E-2208-2033A273B892}"/>
              </a:ext>
            </a:extLst>
          </p:cNvPr>
          <p:cNvGrpSpPr/>
          <p:nvPr/>
        </p:nvGrpSpPr>
        <p:grpSpPr>
          <a:xfrm>
            <a:off x="2203991" y="932044"/>
            <a:ext cx="2089352" cy="2246468"/>
            <a:chOff x="2203991" y="932044"/>
            <a:chExt cx="2089352" cy="2246468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6C125FAA-88C9-BEE7-9CF3-C4987D6939B7}"/>
                </a:ext>
              </a:extLst>
            </p:cNvPr>
            <p:cNvSpPr/>
            <p:nvPr/>
          </p:nvSpPr>
          <p:spPr>
            <a:xfrm>
              <a:off x="2203991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Image 1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B30E7C-90F5-31C7-4A69-E3C0D1B1F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3128200" y="932044"/>
              <a:ext cx="593764" cy="59376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6DF0604C-487B-7B13-A31B-848853DA4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66115" y="1095574"/>
              <a:ext cx="345085" cy="266703"/>
            </a:xfrm>
            <a:prstGeom prst="rect">
              <a:avLst/>
            </a:prstGeom>
          </p:spPr>
        </p:pic>
        <p:pic>
          <p:nvPicPr>
            <p:cNvPr id="17" name="Image 1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89D57A2-E66B-2E63-033F-23F9D00D0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611200" y="1398228"/>
              <a:ext cx="514595" cy="564556"/>
            </a:xfrm>
            <a:prstGeom prst="rect">
              <a:avLst/>
            </a:prstGeom>
          </p:spPr>
        </p:pic>
        <p:pic>
          <p:nvPicPr>
            <p:cNvPr id="18" name="Image 17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D7B8548C-5430-65E0-DD9B-C90820D7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109842" y="1403658"/>
              <a:ext cx="514595" cy="559126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2D27E1D-7B88-DDF3-2D80-5E107E57CE5B}"/>
                </a:ext>
              </a:extLst>
            </p:cNvPr>
            <p:cNvSpPr txBox="1"/>
            <p:nvPr/>
          </p:nvSpPr>
          <p:spPr>
            <a:xfrm>
              <a:off x="2915278" y="2470626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verbally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confirms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their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identfication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details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218550" y="1314017"/>
            <a:ext cx="1378065" cy="2314591"/>
            <a:chOff x="295893" y="1314017"/>
            <a:chExt cx="1378065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337742" y="2178740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GLN/GSRN/SRIN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45037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6D525B46-E86C-CE4F-49CA-4D01C6292B0D}"/>
              </a:ext>
            </a:extLst>
          </p:cNvPr>
          <p:cNvGrpSpPr/>
          <p:nvPr/>
        </p:nvGrpSpPr>
        <p:grpSpPr>
          <a:xfrm>
            <a:off x="9009279" y="1424944"/>
            <a:ext cx="2343750" cy="1775355"/>
            <a:chOff x="9009279" y="1424944"/>
            <a:chExt cx="2343750" cy="1775355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9009279" y="1639875"/>
              <a:ext cx="133203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5CAB42FF-6A46-2801-EEE6-F5FB68DB303A}"/>
                </a:ext>
              </a:extLst>
            </p:cNvPr>
            <p:cNvSpPr txBox="1"/>
            <p:nvPr/>
          </p:nvSpPr>
          <p:spPr>
            <a:xfrm>
              <a:off x="9974964" y="249241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&amp;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tubes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test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F9B852D3-DE14-E837-9323-FF7F4222FC66}"/>
                </a:ext>
              </a:extLst>
            </p:cNvPr>
            <p:cNvSpPr txBox="1"/>
            <p:nvPr/>
          </p:nvSpPr>
          <p:spPr>
            <a:xfrm>
              <a:off x="10387087" y="2212096"/>
              <a:ext cx="55381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2" name="Image 61" descr="Une image contenant capture d’écran, Bleu électrique, logo, bleu&#10;&#10;Description générée automatiquement">
              <a:extLst>
                <a:ext uri="{FF2B5EF4-FFF2-40B4-BE49-F238E27FC236}">
                  <a16:creationId xmlns:a16="http://schemas.microsoft.com/office/drawing/2014/main" id="{5F2C2ADD-01CB-29E9-BB1F-CA7CC7B68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53808" y="1424944"/>
              <a:ext cx="620376" cy="614886"/>
            </a:xfrm>
            <a:prstGeom prst="rect">
              <a:avLst/>
            </a:prstGeom>
          </p:spPr>
        </p:pic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3265730-D60F-6C2B-3A35-0B01D98CBC97}"/>
                </a:ext>
              </a:extLst>
            </p:cNvPr>
            <p:cNvSpPr/>
            <p:nvPr/>
          </p:nvSpPr>
          <p:spPr>
            <a:xfrm rot="2700000">
              <a:off x="10551301" y="1624559"/>
              <a:ext cx="225390" cy="225390"/>
            </a:xfrm>
            <a:prstGeom prst="rect">
              <a:avLst/>
            </a:prstGeom>
            <a:solidFill>
              <a:srgbClr val="FF0000">
                <a:alpha val="37000"/>
              </a:srgbClr>
            </a:solidFill>
            <a:ln w="50800" cap="rnd">
              <a:solidFill>
                <a:srgbClr val="FF0000"/>
              </a:solidFill>
              <a:round/>
            </a:ln>
            <a:effectLst>
              <a:softEdge rad="3810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5" name="Groupe 144">
            <a:extLst>
              <a:ext uri="{FF2B5EF4-FFF2-40B4-BE49-F238E27FC236}">
                <a16:creationId xmlns:a16="http://schemas.microsoft.com/office/drawing/2014/main" id="{A0199F3E-826B-D1AC-EDAC-C2CD4249D06B}"/>
              </a:ext>
            </a:extLst>
          </p:cNvPr>
          <p:cNvGrpSpPr/>
          <p:nvPr/>
        </p:nvGrpSpPr>
        <p:grpSpPr>
          <a:xfrm>
            <a:off x="7442929" y="1430318"/>
            <a:ext cx="2028421" cy="1918567"/>
            <a:chOff x="7442929" y="1430318"/>
            <a:chExt cx="2028421" cy="1918567"/>
          </a:xfrm>
        </p:grpSpPr>
        <p:sp>
          <p:nvSpPr>
            <p:cNvPr id="32" name="Flèche vers la droite 31">
              <a:extLst>
                <a:ext uri="{FF2B5EF4-FFF2-40B4-BE49-F238E27FC236}">
                  <a16:creationId xmlns:a16="http://schemas.microsoft.com/office/drawing/2014/main" id="{B9D79828-D19B-F1D1-2348-3F94FBAFF8C6}"/>
                </a:ext>
              </a:extLst>
            </p:cNvPr>
            <p:cNvSpPr/>
            <p:nvPr/>
          </p:nvSpPr>
          <p:spPr>
            <a:xfrm>
              <a:off x="7442929" y="1639875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9" name="Image 38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0556BC21-7059-F087-3CEA-0198E161F3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75530" y="1430318"/>
              <a:ext cx="765810" cy="588717"/>
            </a:xfrm>
            <a:prstGeom prst="rect">
              <a:avLst/>
            </a:prstGeom>
          </p:spPr>
        </p:pic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4720F173-8942-E64D-54CB-9B0F41C45D9A}"/>
                </a:ext>
              </a:extLst>
            </p:cNvPr>
            <p:cNvSpPr txBox="1"/>
            <p:nvPr/>
          </p:nvSpPr>
          <p:spPr>
            <a:xfrm>
              <a:off x="8093285" y="2487111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PPID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checks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unique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identifier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before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allowing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continue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2C2BF4E6-D5BD-30F7-B82D-5766F7959427}"/>
                </a:ext>
              </a:extLst>
            </p:cNvPr>
            <p:cNvSpPr txBox="1"/>
            <p:nvPr/>
          </p:nvSpPr>
          <p:spPr>
            <a:xfrm>
              <a:off x="8304876" y="2206794"/>
              <a:ext cx="95488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</a:t>
              </a:r>
            </a:p>
          </p:txBody>
        </p:sp>
        <p:pic>
          <p:nvPicPr>
            <p:cNvPr id="51" name="Image 50">
              <a:extLst>
                <a:ext uri="{FF2B5EF4-FFF2-40B4-BE49-F238E27FC236}">
                  <a16:creationId xmlns:a16="http://schemas.microsoft.com/office/drawing/2014/main" id="{C1BA22BD-0C33-08CC-1567-874E8AF153A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905563" y="1680506"/>
              <a:ext cx="464926" cy="359324"/>
            </a:xfrm>
            <a:prstGeom prst="rect">
              <a:avLst/>
            </a:prstGeom>
          </p:spPr>
        </p:pic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B65370C5-8BAE-1373-B8AF-4E5DF173EC19}"/>
              </a:ext>
            </a:extLst>
          </p:cNvPr>
          <p:cNvGrpSpPr/>
          <p:nvPr/>
        </p:nvGrpSpPr>
        <p:grpSpPr>
          <a:xfrm>
            <a:off x="5876580" y="1424944"/>
            <a:ext cx="1929788" cy="1910709"/>
            <a:chOff x="5373569" y="1424944"/>
            <a:chExt cx="1929788" cy="1910709"/>
          </a:xfrm>
        </p:grpSpPr>
        <p:sp>
          <p:nvSpPr>
            <p:cNvPr id="24" name="Flèche vers la droite 23">
              <a:extLst>
                <a:ext uri="{FF2B5EF4-FFF2-40B4-BE49-F238E27FC236}">
                  <a16:creationId xmlns:a16="http://schemas.microsoft.com/office/drawing/2014/main" id="{1886DE5C-083B-EBEA-11DF-49533314ADD3}"/>
                </a:ext>
              </a:extLst>
            </p:cNvPr>
            <p:cNvSpPr/>
            <p:nvPr/>
          </p:nvSpPr>
          <p:spPr>
            <a:xfrm>
              <a:off x="5373569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86BF6329-3832-388D-1A09-E4399C1F9FB1}"/>
                </a:ext>
              </a:extLst>
            </p:cNvPr>
            <p:cNvSpPr txBox="1"/>
            <p:nvPr/>
          </p:nvSpPr>
          <p:spPr>
            <a:xfrm>
              <a:off x="5925292" y="2473879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can </a:t>
              </a:r>
              <a:r>
                <a:rPr lang="es-ES" sz="1000" dirty="0" err="1">
                  <a:solidFill>
                    <a:schemeClr val="tx1"/>
                  </a:solidFill>
                </a:rPr>
                <a:t>proceed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scanning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staff ID </a:t>
              </a:r>
              <a:r>
                <a:rPr lang="es-ES" sz="1000" dirty="0" err="1">
                  <a:solidFill>
                    <a:schemeClr val="tx1"/>
                  </a:solidFill>
                </a:rPr>
                <a:t>card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45BD4A5-10E5-2920-5E31-3FF4A18E54C0}"/>
                </a:ext>
              </a:extLst>
            </p:cNvPr>
            <p:cNvSpPr txBox="1"/>
            <p:nvPr/>
          </p:nvSpPr>
          <p:spPr>
            <a:xfrm>
              <a:off x="6327624" y="2193562"/>
              <a:ext cx="57340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52" name="Image 51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570A5702-5847-E1A1-CF7E-BB945B224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64127" y="1424944"/>
              <a:ext cx="765810" cy="588717"/>
            </a:xfrm>
            <a:prstGeom prst="rect">
              <a:avLst/>
            </a:prstGeom>
          </p:spPr>
        </p:pic>
      </p:grpSp>
      <p:grpSp>
        <p:nvGrpSpPr>
          <p:cNvPr id="147" name="Groupe 146">
            <a:extLst>
              <a:ext uri="{FF2B5EF4-FFF2-40B4-BE49-F238E27FC236}">
                <a16:creationId xmlns:a16="http://schemas.microsoft.com/office/drawing/2014/main" id="{76C02F64-6AB2-1ACF-0FE5-21860F2FEFFF}"/>
              </a:ext>
            </a:extLst>
          </p:cNvPr>
          <p:cNvGrpSpPr/>
          <p:nvPr/>
        </p:nvGrpSpPr>
        <p:grpSpPr>
          <a:xfrm>
            <a:off x="3975774" y="1000286"/>
            <a:ext cx="2021905" cy="2474434"/>
            <a:chOff x="3975774" y="1000286"/>
            <a:chExt cx="2021905" cy="2474434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3975774" y="1610450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4619614" y="2459057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ID (</a:t>
              </a:r>
              <a:r>
                <a:rPr lang="es-ES" sz="1000" dirty="0" err="1">
                  <a:solidFill>
                    <a:schemeClr val="tx1"/>
                  </a:solidFill>
                </a:rPr>
                <a:t>where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available</a:t>
              </a:r>
              <a:r>
                <a:rPr lang="es-ES" sz="1000" dirty="0">
                  <a:solidFill>
                    <a:schemeClr val="tx1"/>
                  </a:solidFill>
                </a:rPr>
                <a:t>) and </a:t>
              </a:r>
              <a:r>
                <a:rPr lang="es-ES" sz="1000" dirty="0" err="1">
                  <a:solidFill>
                    <a:schemeClr val="tx1"/>
                  </a:solidFill>
                </a:rPr>
                <a:t>verifies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that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4661463" y="2178740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GLN/GSRN/SRIN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F4954A49-A34E-A5F1-C876-52082D70B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850218" y="1000286"/>
              <a:ext cx="514594" cy="783077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D6A2BFBC-9725-DD17-863A-E1F450CF031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131517" y="1662600"/>
              <a:ext cx="824311" cy="365788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1966B114-F8BA-9464-8DA9-40430885E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51419" y="1148625"/>
              <a:ext cx="464926" cy="359324"/>
            </a:xfrm>
            <a:prstGeom prst="rect">
              <a:avLst/>
            </a:prstGeom>
          </p:spPr>
        </p:pic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5583898C-3DB5-071E-2208-2033A273B892}"/>
              </a:ext>
            </a:extLst>
          </p:cNvPr>
          <p:cNvGrpSpPr/>
          <p:nvPr/>
        </p:nvGrpSpPr>
        <p:grpSpPr>
          <a:xfrm>
            <a:off x="2203991" y="932044"/>
            <a:ext cx="2089352" cy="2246468"/>
            <a:chOff x="2203991" y="932044"/>
            <a:chExt cx="2089352" cy="2246468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6C125FAA-88C9-BEE7-9CF3-C4987D6939B7}"/>
                </a:ext>
              </a:extLst>
            </p:cNvPr>
            <p:cNvSpPr/>
            <p:nvPr/>
          </p:nvSpPr>
          <p:spPr>
            <a:xfrm>
              <a:off x="2203991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Image 1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B30E7C-90F5-31C7-4A69-E3C0D1B1F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flipH="1">
              <a:off x="3128200" y="932044"/>
              <a:ext cx="593764" cy="59376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6DF0604C-487B-7B13-A31B-848853DA4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66115" y="1095574"/>
              <a:ext cx="345085" cy="266703"/>
            </a:xfrm>
            <a:prstGeom prst="rect">
              <a:avLst/>
            </a:prstGeom>
          </p:spPr>
        </p:pic>
        <p:pic>
          <p:nvPicPr>
            <p:cNvPr id="17" name="Image 1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89D57A2-E66B-2E63-033F-23F9D00D0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611200" y="1398228"/>
              <a:ext cx="514595" cy="564556"/>
            </a:xfrm>
            <a:prstGeom prst="rect">
              <a:avLst/>
            </a:prstGeom>
          </p:spPr>
        </p:pic>
        <p:pic>
          <p:nvPicPr>
            <p:cNvPr id="18" name="Image 17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D7B8548C-5430-65E0-DD9B-C90820D7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109842" y="1403658"/>
              <a:ext cx="514595" cy="559126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2D27E1D-7B88-DDF3-2D80-5E107E57CE5B}"/>
                </a:ext>
              </a:extLst>
            </p:cNvPr>
            <p:cNvSpPr txBox="1"/>
            <p:nvPr/>
          </p:nvSpPr>
          <p:spPr>
            <a:xfrm>
              <a:off x="2915278" y="2470626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verbally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confirms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their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identfication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details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218550" y="1314017"/>
            <a:ext cx="1378065" cy="2314591"/>
            <a:chOff x="295893" y="1314017"/>
            <a:chExt cx="1378065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337742" y="2178740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GLN/GSRN/SRIN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57708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617353CA-D63B-5EA3-9D4B-78751C5F2CB3}"/>
              </a:ext>
            </a:extLst>
          </p:cNvPr>
          <p:cNvGrpSpPr/>
          <p:nvPr/>
        </p:nvGrpSpPr>
        <p:grpSpPr>
          <a:xfrm>
            <a:off x="9827978" y="3422228"/>
            <a:ext cx="1378065" cy="1898779"/>
            <a:chOff x="9827978" y="3422228"/>
            <a:chExt cx="1378065" cy="1898779"/>
          </a:xfrm>
        </p:grpSpPr>
        <p:sp>
          <p:nvSpPr>
            <p:cNvPr id="56" name="Flèche vers la droite 55">
              <a:extLst>
                <a:ext uri="{FF2B5EF4-FFF2-40B4-BE49-F238E27FC236}">
                  <a16:creationId xmlns:a16="http://schemas.microsoft.com/office/drawing/2014/main" id="{9064E55F-BCE6-DCD8-46AD-1CFA5A279ACE}"/>
                </a:ext>
              </a:extLst>
            </p:cNvPr>
            <p:cNvSpPr/>
            <p:nvPr/>
          </p:nvSpPr>
          <p:spPr>
            <a:xfrm rot="5400000">
              <a:off x="10233023" y="3622717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0" name="Image 59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D3230A05-344E-D454-C758-60DD8ECAD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239100" y="4284176"/>
              <a:ext cx="620376" cy="614886"/>
            </a:xfrm>
            <a:prstGeom prst="rect">
              <a:avLst/>
            </a:prstGeom>
          </p:spPr>
        </p:pic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B145950D-5021-B852-E3E8-BEB15DCCCAFD}"/>
                </a:ext>
              </a:extLst>
            </p:cNvPr>
            <p:cNvSpPr txBox="1"/>
            <p:nvPr/>
          </p:nvSpPr>
          <p:spPr>
            <a:xfrm>
              <a:off x="9827978" y="4920897"/>
              <a:ext cx="1378065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taken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6D525B46-E86C-CE4F-49CA-4D01C6292B0D}"/>
              </a:ext>
            </a:extLst>
          </p:cNvPr>
          <p:cNvGrpSpPr/>
          <p:nvPr/>
        </p:nvGrpSpPr>
        <p:grpSpPr>
          <a:xfrm>
            <a:off x="9009279" y="1424944"/>
            <a:ext cx="2343750" cy="1775355"/>
            <a:chOff x="9009279" y="1424944"/>
            <a:chExt cx="2343750" cy="1775355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9009279" y="1639875"/>
              <a:ext cx="133203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5CAB42FF-6A46-2801-EEE6-F5FB68DB303A}"/>
                </a:ext>
              </a:extLst>
            </p:cNvPr>
            <p:cNvSpPr txBox="1"/>
            <p:nvPr/>
          </p:nvSpPr>
          <p:spPr>
            <a:xfrm>
              <a:off x="9974964" y="249241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&amp;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tubes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test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F9B852D3-DE14-E837-9323-FF7F4222FC66}"/>
                </a:ext>
              </a:extLst>
            </p:cNvPr>
            <p:cNvSpPr txBox="1"/>
            <p:nvPr/>
          </p:nvSpPr>
          <p:spPr>
            <a:xfrm>
              <a:off x="10387087" y="2212096"/>
              <a:ext cx="55381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2" name="Image 61" descr="Une image contenant capture d’écran, Bleu électrique, logo, bleu&#10;&#10;Description générée automatiquement">
              <a:extLst>
                <a:ext uri="{FF2B5EF4-FFF2-40B4-BE49-F238E27FC236}">
                  <a16:creationId xmlns:a16="http://schemas.microsoft.com/office/drawing/2014/main" id="{5F2C2ADD-01CB-29E9-BB1F-CA7CC7B68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353808" y="1424944"/>
              <a:ext cx="620376" cy="614886"/>
            </a:xfrm>
            <a:prstGeom prst="rect">
              <a:avLst/>
            </a:prstGeom>
          </p:spPr>
        </p:pic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3265730-D60F-6C2B-3A35-0B01D98CBC97}"/>
                </a:ext>
              </a:extLst>
            </p:cNvPr>
            <p:cNvSpPr/>
            <p:nvPr/>
          </p:nvSpPr>
          <p:spPr>
            <a:xfrm rot="2700000">
              <a:off x="10551301" y="1624559"/>
              <a:ext cx="225390" cy="225390"/>
            </a:xfrm>
            <a:prstGeom prst="rect">
              <a:avLst/>
            </a:prstGeom>
            <a:solidFill>
              <a:srgbClr val="FF0000">
                <a:alpha val="37000"/>
              </a:srgbClr>
            </a:solidFill>
            <a:ln w="50800" cap="rnd">
              <a:solidFill>
                <a:srgbClr val="FF0000"/>
              </a:solidFill>
              <a:round/>
            </a:ln>
            <a:effectLst>
              <a:softEdge rad="3810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5" name="Groupe 144">
            <a:extLst>
              <a:ext uri="{FF2B5EF4-FFF2-40B4-BE49-F238E27FC236}">
                <a16:creationId xmlns:a16="http://schemas.microsoft.com/office/drawing/2014/main" id="{A0199F3E-826B-D1AC-EDAC-C2CD4249D06B}"/>
              </a:ext>
            </a:extLst>
          </p:cNvPr>
          <p:cNvGrpSpPr/>
          <p:nvPr/>
        </p:nvGrpSpPr>
        <p:grpSpPr>
          <a:xfrm>
            <a:off x="7442929" y="1430318"/>
            <a:ext cx="2028421" cy="1918567"/>
            <a:chOff x="7442929" y="1430318"/>
            <a:chExt cx="2028421" cy="1918567"/>
          </a:xfrm>
        </p:grpSpPr>
        <p:sp>
          <p:nvSpPr>
            <p:cNvPr id="32" name="Flèche vers la droite 31">
              <a:extLst>
                <a:ext uri="{FF2B5EF4-FFF2-40B4-BE49-F238E27FC236}">
                  <a16:creationId xmlns:a16="http://schemas.microsoft.com/office/drawing/2014/main" id="{B9D79828-D19B-F1D1-2348-3F94FBAFF8C6}"/>
                </a:ext>
              </a:extLst>
            </p:cNvPr>
            <p:cNvSpPr/>
            <p:nvPr/>
          </p:nvSpPr>
          <p:spPr>
            <a:xfrm>
              <a:off x="7442929" y="1639875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9" name="Image 38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0556BC21-7059-F087-3CEA-0198E161F3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75530" y="1430318"/>
              <a:ext cx="765810" cy="588717"/>
            </a:xfrm>
            <a:prstGeom prst="rect">
              <a:avLst/>
            </a:prstGeom>
          </p:spPr>
        </p:pic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4720F173-8942-E64D-54CB-9B0F41C45D9A}"/>
                </a:ext>
              </a:extLst>
            </p:cNvPr>
            <p:cNvSpPr txBox="1"/>
            <p:nvPr/>
          </p:nvSpPr>
          <p:spPr>
            <a:xfrm>
              <a:off x="8093285" y="2487111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PPID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checks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unique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identifier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before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allowing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continue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2C2BF4E6-D5BD-30F7-B82D-5766F7959427}"/>
                </a:ext>
              </a:extLst>
            </p:cNvPr>
            <p:cNvSpPr txBox="1"/>
            <p:nvPr/>
          </p:nvSpPr>
          <p:spPr>
            <a:xfrm>
              <a:off x="8304876" y="2206794"/>
              <a:ext cx="95488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</a:t>
              </a:r>
            </a:p>
          </p:txBody>
        </p:sp>
        <p:pic>
          <p:nvPicPr>
            <p:cNvPr id="51" name="Image 50">
              <a:extLst>
                <a:ext uri="{FF2B5EF4-FFF2-40B4-BE49-F238E27FC236}">
                  <a16:creationId xmlns:a16="http://schemas.microsoft.com/office/drawing/2014/main" id="{C1BA22BD-0C33-08CC-1567-874E8AF153A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905563" y="1680506"/>
              <a:ext cx="464926" cy="359324"/>
            </a:xfrm>
            <a:prstGeom prst="rect">
              <a:avLst/>
            </a:prstGeom>
          </p:spPr>
        </p:pic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B65370C5-8BAE-1373-B8AF-4E5DF173EC19}"/>
              </a:ext>
            </a:extLst>
          </p:cNvPr>
          <p:cNvGrpSpPr/>
          <p:nvPr/>
        </p:nvGrpSpPr>
        <p:grpSpPr>
          <a:xfrm>
            <a:off x="5876580" y="1424944"/>
            <a:ext cx="1929788" cy="1910709"/>
            <a:chOff x="5373569" y="1424944"/>
            <a:chExt cx="1929788" cy="1910709"/>
          </a:xfrm>
        </p:grpSpPr>
        <p:sp>
          <p:nvSpPr>
            <p:cNvPr id="24" name="Flèche vers la droite 23">
              <a:extLst>
                <a:ext uri="{FF2B5EF4-FFF2-40B4-BE49-F238E27FC236}">
                  <a16:creationId xmlns:a16="http://schemas.microsoft.com/office/drawing/2014/main" id="{1886DE5C-083B-EBEA-11DF-49533314ADD3}"/>
                </a:ext>
              </a:extLst>
            </p:cNvPr>
            <p:cNvSpPr/>
            <p:nvPr/>
          </p:nvSpPr>
          <p:spPr>
            <a:xfrm>
              <a:off x="5373569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86BF6329-3832-388D-1A09-E4399C1F9FB1}"/>
                </a:ext>
              </a:extLst>
            </p:cNvPr>
            <p:cNvSpPr txBox="1"/>
            <p:nvPr/>
          </p:nvSpPr>
          <p:spPr>
            <a:xfrm>
              <a:off x="5925292" y="2473879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can </a:t>
              </a:r>
              <a:r>
                <a:rPr lang="es-ES" sz="1000" dirty="0" err="1">
                  <a:solidFill>
                    <a:schemeClr val="tx1"/>
                  </a:solidFill>
                </a:rPr>
                <a:t>proceed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scanning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staff ID </a:t>
              </a:r>
              <a:r>
                <a:rPr lang="es-ES" sz="1000" dirty="0" err="1">
                  <a:solidFill>
                    <a:schemeClr val="tx1"/>
                  </a:solidFill>
                </a:rPr>
                <a:t>card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45BD4A5-10E5-2920-5E31-3FF4A18E54C0}"/>
                </a:ext>
              </a:extLst>
            </p:cNvPr>
            <p:cNvSpPr txBox="1"/>
            <p:nvPr/>
          </p:nvSpPr>
          <p:spPr>
            <a:xfrm>
              <a:off x="6327624" y="2193562"/>
              <a:ext cx="57340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52" name="Image 51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570A5702-5847-E1A1-CF7E-BB945B224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64127" y="1424944"/>
              <a:ext cx="765810" cy="588717"/>
            </a:xfrm>
            <a:prstGeom prst="rect">
              <a:avLst/>
            </a:prstGeom>
          </p:spPr>
        </p:pic>
      </p:grpSp>
      <p:grpSp>
        <p:nvGrpSpPr>
          <p:cNvPr id="147" name="Groupe 146">
            <a:extLst>
              <a:ext uri="{FF2B5EF4-FFF2-40B4-BE49-F238E27FC236}">
                <a16:creationId xmlns:a16="http://schemas.microsoft.com/office/drawing/2014/main" id="{76C02F64-6AB2-1ACF-0FE5-21860F2FEFFF}"/>
              </a:ext>
            </a:extLst>
          </p:cNvPr>
          <p:cNvGrpSpPr/>
          <p:nvPr/>
        </p:nvGrpSpPr>
        <p:grpSpPr>
          <a:xfrm>
            <a:off x="3975774" y="1000286"/>
            <a:ext cx="2021905" cy="2474434"/>
            <a:chOff x="3975774" y="1000286"/>
            <a:chExt cx="2021905" cy="2474434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3975774" y="1610450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4619614" y="2459057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ID (</a:t>
              </a:r>
              <a:r>
                <a:rPr lang="es-ES" sz="1000" dirty="0" err="1">
                  <a:solidFill>
                    <a:schemeClr val="tx1"/>
                  </a:solidFill>
                </a:rPr>
                <a:t>where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available</a:t>
              </a:r>
              <a:r>
                <a:rPr lang="es-ES" sz="1000" dirty="0">
                  <a:solidFill>
                    <a:schemeClr val="tx1"/>
                  </a:solidFill>
                </a:rPr>
                <a:t>) and </a:t>
              </a:r>
              <a:r>
                <a:rPr lang="es-ES" sz="1000" dirty="0" err="1">
                  <a:solidFill>
                    <a:schemeClr val="tx1"/>
                  </a:solidFill>
                </a:rPr>
                <a:t>verifies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that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4661463" y="2178740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GLN/GSRN/SRIN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F4954A49-A34E-A5F1-C876-52082D70B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850218" y="1000286"/>
              <a:ext cx="514594" cy="783077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D6A2BFBC-9725-DD17-863A-E1F450CF031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131517" y="1662600"/>
              <a:ext cx="824311" cy="365788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1966B114-F8BA-9464-8DA9-40430885E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151419" y="1148625"/>
              <a:ext cx="464926" cy="359324"/>
            </a:xfrm>
            <a:prstGeom prst="rect">
              <a:avLst/>
            </a:prstGeom>
          </p:spPr>
        </p:pic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5583898C-3DB5-071E-2208-2033A273B892}"/>
              </a:ext>
            </a:extLst>
          </p:cNvPr>
          <p:cNvGrpSpPr/>
          <p:nvPr/>
        </p:nvGrpSpPr>
        <p:grpSpPr>
          <a:xfrm>
            <a:off x="2203991" y="932044"/>
            <a:ext cx="2089352" cy="2246468"/>
            <a:chOff x="2203991" y="932044"/>
            <a:chExt cx="2089352" cy="2246468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6C125FAA-88C9-BEE7-9CF3-C4987D6939B7}"/>
                </a:ext>
              </a:extLst>
            </p:cNvPr>
            <p:cNvSpPr/>
            <p:nvPr/>
          </p:nvSpPr>
          <p:spPr>
            <a:xfrm>
              <a:off x="2203991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Image 1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B30E7C-90F5-31C7-4A69-E3C0D1B1F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flipH="1">
              <a:off x="3128200" y="932044"/>
              <a:ext cx="593764" cy="59376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6DF0604C-487B-7B13-A31B-848853DA4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266115" y="1095574"/>
              <a:ext cx="345085" cy="266703"/>
            </a:xfrm>
            <a:prstGeom prst="rect">
              <a:avLst/>
            </a:prstGeom>
          </p:spPr>
        </p:pic>
        <p:pic>
          <p:nvPicPr>
            <p:cNvPr id="17" name="Image 1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89D57A2-E66B-2E63-033F-23F9D00D0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611200" y="1398228"/>
              <a:ext cx="514595" cy="564556"/>
            </a:xfrm>
            <a:prstGeom prst="rect">
              <a:avLst/>
            </a:prstGeom>
          </p:spPr>
        </p:pic>
        <p:pic>
          <p:nvPicPr>
            <p:cNvPr id="18" name="Image 17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D7B8548C-5430-65E0-DD9B-C90820D7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109842" y="1403658"/>
              <a:ext cx="514595" cy="559126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2D27E1D-7B88-DDF3-2D80-5E107E57CE5B}"/>
                </a:ext>
              </a:extLst>
            </p:cNvPr>
            <p:cNvSpPr txBox="1"/>
            <p:nvPr/>
          </p:nvSpPr>
          <p:spPr>
            <a:xfrm>
              <a:off x="2915278" y="2470626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verbally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confirms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their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identfication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details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218550" y="1314017"/>
            <a:ext cx="1378065" cy="2314591"/>
            <a:chOff x="295893" y="1314017"/>
            <a:chExt cx="1378065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337742" y="2178740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GLN/GSRN/SRIN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5118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E438FECA-769E-259B-5FC7-B8DD5E579BF6}"/>
              </a:ext>
            </a:extLst>
          </p:cNvPr>
          <p:cNvGrpSpPr/>
          <p:nvPr/>
        </p:nvGrpSpPr>
        <p:grpSpPr>
          <a:xfrm>
            <a:off x="8055776" y="4139961"/>
            <a:ext cx="2412887" cy="2212195"/>
            <a:chOff x="8055776" y="4139961"/>
            <a:chExt cx="2412887" cy="2212195"/>
          </a:xfrm>
        </p:grpSpPr>
        <p:sp>
          <p:nvSpPr>
            <p:cNvPr id="81" name="Flèche vers la droite 80">
              <a:extLst>
                <a:ext uri="{FF2B5EF4-FFF2-40B4-BE49-F238E27FC236}">
                  <a16:creationId xmlns:a16="http://schemas.microsoft.com/office/drawing/2014/main" id="{C16AB77A-81C2-88D8-8A38-CC1AD9F69A37}"/>
                </a:ext>
              </a:extLst>
            </p:cNvPr>
            <p:cNvSpPr/>
            <p:nvPr/>
          </p:nvSpPr>
          <p:spPr>
            <a:xfrm rot="10800000">
              <a:off x="9353819" y="4460679"/>
              <a:ext cx="1114844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E7A9584E-B38B-7261-C98C-0A36C891EA45}"/>
                </a:ext>
              </a:extLst>
            </p:cNvPr>
            <p:cNvSpPr txBox="1"/>
            <p:nvPr/>
          </p:nvSpPr>
          <p:spPr>
            <a:xfrm>
              <a:off x="8055776" y="5336493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captures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specimen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labels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printed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pic>
          <p:nvPicPr>
            <p:cNvPr id="86" name="Image 85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EFAA5DCD-2107-F634-67E7-C722881714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2796" y="4160694"/>
              <a:ext cx="999166" cy="999166"/>
            </a:xfrm>
            <a:prstGeom prst="rect">
              <a:avLst/>
            </a:prstGeom>
          </p:spPr>
        </p:pic>
        <p:pic>
          <p:nvPicPr>
            <p:cNvPr id="114" name="Image 113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09289DD5-0157-A94D-F95C-2CCBC0ACB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8900000">
              <a:off x="8147718" y="4139961"/>
              <a:ext cx="999166" cy="999166"/>
            </a:xfrm>
            <a:prstGeom prst="rect">
              <a:avLst/>
            </a:prstGeom>
          </p:spPr>
        </p:pic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617353CA-D63B-5EA3-9D4B-78751C5F2CB3}"/>
              </a:ext>
            </a:extLst>
          </p:cNvPr>
          <p:cNvGrpSpPr/>
          <p:nvPr/>
        </p:nvGrpSpPr>
        <p:grpSpPr>
          <a:xfrm>
            <a:off x="9827978" y="3422228"/>
            <a:ext cx="1378065" cy="1898779"/>
            <a:chOff x="9827978" y="3422228"/>
            <a:chExt cx="1378065" cy="1898779"/>
          </a:xfrm>
        </p:grpSpPr>
        <p:sp>
          <p:nvSpPr>
            <p:cNvPr id="56" name="Flèche vers la droite 55">
              <a:extLst>
                <a:ext uri="{FF2B5EF4-FFF2-40B4-BE49-F238E27FC236}">
                  <a16:creationId xmlns:a16="http://schemas.microsoft.com/office/drawing/2014/main" id="{9064E55F-BCE6-DCD8-46AD-1CFA5A279ACE}"/>
                </a:ext>
              </a:extLst>
            </p:cNvPr>
            <p:cNvSpPr/>
            <p:nvPr/>
          </p:nvSpPr>
          <p:spPr>
            <a:xfrm rot="5400000">
              <a:off x="10233023" y="3622717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0" name="Image 59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D3230A05-344E-D454-C758-60DD8ECAD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239100" y="4284176"/>
              <a:ext cx="620376" cy="614886"/>
            </a:xfrm>
            <a:prstGeom prst="rect">
              <a:avLst/>
            </a:prstGeom>
          </p:spPr>
        </p:pic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B145950D-5021-B852-E3E8-BEB15DCCCAFD}"/>
                </a:ext>
              </a:extLst>
            </p:cNvPr>
            <p:cNvSpPr txBox="1"/>
            <p:nvPr/>
          </p:nvSpPr>
          <p:spPr>
            <a:xfrm>
              <a:off x="9827978" y="4920897"/>
              <a:ext cx="1378065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taken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6D525B46-E86C-CE4F-49CA-4D01C6292B0D}"/>
              </a:ext>
            </a:extLst>
          </p:cNvPr>
          <p:cNvGrpSpPr/>
          <p:nvPr/>
        </p:nvGrpSpPr>
        <p:grpSpPr>
          <a:xfrm>
            <a:off x="9009279" y="1424944"/>
            <a:ext cx="2343750" cy="1775355"/>
            <a:chOff x="9009279" y="1424944"/>
            <a:chExt cx="2343750" cy="1775355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9009279" y="1639875"/>
              <a:ext cx="133203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5CAB42FF-6A46-2801-EEE6-F5FB68DB303A}"/>
                </a:ext>
              </a:extLst>
            </p:cNvPr>
            <p:cNvSpPr txBox="1"/>
            <p:nvPr/>
          </p:nvSpPr>
          <p:spPr>
            <a:xfrm>
              <a:off x="9974964" y="249241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&amp;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tubes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test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F9B852D3-DE14-E837-9323-FF7F4222FC66}"/>
                </a:ext>
              </a:extLst>
            </p:cNvPr>
            <p:cNvSpPr txBox="1"/>
            <p:nvPr/>
          </p:nvSpPr>
          <p:spPr>
            <a:xfrm>
              <a:off x="10387087" y="2212096"/>
              <a:ext cx="55381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2" name="Image 61" descr="Une image contenant capture d’écran, Bleu électrique, logo, bleu&#10;&#10;Description générée automatiquement">
              <a:extLst>
                <a:ext uri="{FF2B5EF4-FFF2-40B4-BE49-F238E27FC236}">
                  <a16:creationId xmlns:a16="http://schemas.microsoft.com/office/drawing/2014/main" id="{5F2C2ADD-01CB-29E9-BB1F-CA7CC7B68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353808" y="1424944"/>
              <a:ext cx="620376" cy="614886"/>
            </a:xfrm>
            <a:prstGeom prst="rect">
              <a:avLst/>
            </a:prstGeom>
          </p:spPr>
        </p:pic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3265730-D60F-6C2B-3A35-0B01D98CBC97}"/>
                </a:ext>
              </a:extLst>
            </p:cNvPr>
            <p:cNvSpPr/>
            <p:nvPr/>
          </p:nvSpPr>
          <p:spPr>
            <a:xfrm rot="2700000">
              <a:off x="10551301" y="1624559"/>
              <a:ext cx="225390" cy="225390"/>
            </a:xfrm>
            <a:prstGeom prst="rect">
              <a:avLst/>
            </a:prstGeom>
            <a:solidFill>
              <a:srgbClr val="FF0000">
                <a:alpha val="37000"/>
              </a:srgbClr>
            </a:solidFill>
            <a:ln w="50800" cap="rnd">
              <a:solidFill>
                <a:srgbClr val="FF0000"/>
              </a:solidFill>
              <a:round/>
            </a:ln>
            <a:effectLst>
              <a:softEdge rad="3810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5" name="Groupe 144">
            <a:extLst>
              <a:ext uri="{FF2B5EF4-FFF2-40B4-BE49-F238E27FC236}">
                <a16:creationId xmlns:a16="http://schemas.microsoft.com/office/drawing/2014/main" id="{A0199F3E-826B-D1AC-EDAC-C2CD4249D06B}"/>
              </a:ext>
            </a:extLst>
          </p:cNvPr>
          <p:cNvGrpSpPr/>
          <p:nvPr/>
        </p:nvGrpSpPr>
        <p:grpSpPr>
          <a:xfrm>
            <a:off x="7442929" y="1430318"/>
            <a:ext cx="2028421" cy="1918567"/>
            <a:chOff x="7442929" y="1430318"/>
            <a:chExt cx="2028421" cy="1918567"/>
          </a:xfrm>
        </p:grpSpPr>
        <p:sp>
          <p:nvSpPr>
            <p:cNvPr id="32" name="Flèche vers la droite 31">
              <a:extLst>
                <a:ext uri="{FF2B5EF4-FFF2-40B4-BE49-F238E27FC236}">
                  <a16:creationId xmlns:a16="http://schemas.microsoft.com/office/drawing/2014/main" id="{B9D79828-D19B-F1D1-2348-3F94FBAFF8C6}"/>
                </a:ext>
              </a:extLst>
            </p:cNvPr>
            <p:cNvSpPr/>
            <p:nvPr/>
          </p:nvSpPr>
          <p:spPr>
            <a:xfrm>
              <a:off x="7442929" y="1639875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9" name="Image 38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0556BC21-7059-F087-3CEA-0198E161F35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75530" y="1430318"/>
              <a:ext cx="765810" cy="588717"/>
            </a:xfrm>
            <a:prstGeom prst="rect">
              <a:avLst/>
            </a:prstGeom>
          </p:spPr>
        </p:pic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4720F173-8942-E64D-54CB-9B0F41C45D9A}"/>
                </a:ext>
              </a:extLst>
            </p:cNvPr>
            <p:cNvSpPr txBox="1"/>
            <p:nvPr/>
          </p:nvSpPr>
          <p:spPr>
            <a:xfrm>
              <a:off x="8093285" y="2487111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PPID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checks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unique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identifier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before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allowing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continue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2C2BF4E6-D5BD-30F7-B82D-5766F7959427}"/>
                </a:ext>
              </a:extLst>
            </p:cNvPr>
            <p:cNvSpPr txBox="1"/>
            <p:nvPr/>
          </p:nvSpPr>
          <p:spPr>
            <a:xfrm>
              <a:off x="8304876" y="2206794"/>
              <a:ext cx="954882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GSRN/SRIN</a:t>
              </a:r>
            </a:p>
          </p:txBody>
        </p:sp>
        <p:pic>
          <p:nvPicPr>
            <p:cNvPr id="51" name="Image 50">
              <a:extLst>
                <a:ext uri="{FF2B5EF4-FFF2-40B4-BE49-F238E27FC236}">
                  <a16:creationId xmlns:a16="http://schemas.microsoft.com/office/drawing/2014/main" id="{C1BA22BD-0C33-08CC-1567-874E8AF153A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905563" y="1680506"/>
              <a:ext cx="464926" cy="359324"/>
            </a:xfrm>
            <a:prstGeom prst="rect">
              <a:avLst/>
            </a:prstGeom>
          </p:spPr>
        </p:pic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B65370C5-8BAE-1373-B8AF-4E5DF173EC19}"/>
              </a:ext>
            </a:extLst>
          </p:cNvPr>
          <p:cNvGrpSpPr/>
          <p:nvPr/>
        </p:nvGrpSpPr>
        <p:grpSpPr>
          <a:xfrm>
            <a:off x="5876580" y="1424944"/>
            <a:ext cx="1929788" cy="1910709"/>
            <a:chOff x="5373569" y="1424944"/>
            <a:chExt cx="1929788" cy="1910709"/>
          </a:xfrm>
        </p:grpSpPr>
        <p:sp>
          <p:nvSpPr>
            <p:cNvPr id="24" name="Flèche vers la droite 23">
              <a:extLst>
                <a:ext uri="{FF2B5EF4-FFF2-40B4-BE49-F238E27FC236}">
                  <a16:creationId xmlns:a16="http://schemas.microsoft.com/office/drawing/2014/main" id="{1886DE5C-083B-EBEA-11DF-49533314ADD3}"/>
                </a:ext>
              </a:extLst>
            </p:cNvPr>
            <p:cNvSpPr/>
            <p:nvPr/>
          </p:nvSpPr>
          <p:spPr>
            <a:xfrm>
              <a:off x="5373569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86BF6329-3832-388D-1A09-E4399C1F9FB1}"/>
                </a:ext>
              </a:extLst>
            </p:cNvPr>
            <p:cNvSpPr txBox="1"/>
            <p:nvPr/>
          </p:nvSpPr>
          <p:spPr>
            <a:xfrm>
              <a:off x="5925292" y="2473879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can </a:t>
              </a:r>
              <a:r>
                <a:rPr lang="es-ES" sz="1000" dirty="0" err="1">
                  <a:solidFill>
                    <a:schemeClr val="tx1"/>
                  </a:solidFill>
                </a:rPr>
                <a:t>proceed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scanning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staff ID </a:t>
              </a:r>
              <a:r>
                <a:rPr lang="es-ES" sz="1000" dirty="0" err="1">
                  <a:solidFill>
                    <a:schemeClr val="tx1"/>
                  </a:solidFill>
                </a:rPr>
                <a:t>card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45BD4A5-10E5-2920-5E31-3FF4A18E54C0}"/>
                </a:ext>
              </a:extLst>
            </p:cNvPr>
            <p:cNvSpPr txBox="1"/>
            <p:nvPr/>
          </p:nvSpPr>
          <p:spPr>
            <a:xfrm>
              <a:off x="6327624" y="2193562"/>
              <a:ext cx="57340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52" name="Image 51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570A5702-5847-E1A1-CF7E-BB945B224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264127" y="1424944"/>
              <a:ext cx="765810" cy="588717"/>
            </a:xfrm>
            <a:prstGeom prst="rect">
              <a:avLst/>
            </a:prstGeom>
          </p:spPr>
        </p:pic>
      </p:grpSp>
      <p:grpSp>
        <p:nvGrpSpPr>
          <p:cNvPr id="147" name="Groupe 146">
            <a:extLst>
              <a:ext uri="{FF2B5EF4-FFF2-40B4-BE49-F238E27FC236}">
                <a16:creationId xmlns:a16="http://schemas.microsoft.com/office/drawing/2014/main" id="{76C02F64-6AB2-1ACF-0FE5-21860F2FEFFF}"/>
              </a:ext>
            </a:extLst>
          </p:cNvPr>
          <p:cNvGrpSpPr/>
          <p:nvPr/>
        </p:nvGrpSpPr>
        <p:grpSpPr>
          <a:xfrm>
            <a:off x="3975774" y="1000286"/>
            <a:ext cx="2021905" cy="2474434"/>
            <a:chOff x="3975774" y="1000286"/>
            <a:chExt cx="2021905" cy="2474434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3975774" y="1610450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4619614" y="2459057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ID (</a:t>
              </a:r>
              <a:r>
                <a:rPr lang="es-ES" sz="1000" dirty="0" err="1">
                  <a:solidFill>
                    <a:schemeClr val="tx1"/>
                  </a:solidFill>
                </a:rPr>
                <a:t>where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available</a:t>
              </a:r>
              <a:r>
                <a:rPr lang="es-ES" sz="1000" dirty="0">
                  <a:solidFill>
                    <a:schemeClr val="tx1"/>
                  </a:solidFill>
                </a:rPr>
                <a:t>) and </a:t>
              </a:r>
              <a:r>
                <a:rPr lang="es-ES" sz="1000" dirty="0" err="1">
                  <a:solidFill>
                    <a:schemeClr val="tx1"/>
                  </a:solidFill>
                </a:rPr>
                <a:t>verifies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that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4661463" y="2178740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GLN/GSRN/SRIN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F4954A49-A34E-A5F1-C876-52082D70B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850218" y="1000286"/>
              <a:ext cx="514594" cy="783077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D6A2BFBC-9725-DD17-863A-E1F450CF031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131517" y="1662600"/>
              <a:ext cx="824311" cy="365788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1966B114-F8BA-9464-8DA9-40430885E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151419" y="1148625"/>
              <a:ext cx="464926" cy="359324"/>
            </a:xfrm>
            <a:prstGeom prst="rect">
              <a:avLst/>
            </a:prstGeom>
          </p:spPr>
        </p:pic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5583898C-3DB5-071E-2208-2033A273B892}"/>
              </a:ext>
            </a:extLst>
          </p:cNvPr>
          <p:cNvGrpSpPr/>
          <p:nvPr/>
        </p:nvGrpSpPr>
        <p:grpSpPr>
          <a:xfrm>
            <a:off x="2203991" y="932044"/>
            <a:ext cx="2089352" cy="2246468"/>
            <a:chOff x="2203991" y="932044"/>
            <a:chExt cx="2089352" cy="2246468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6C125FAA-88C9-BEE7-9CF3-C4987D6939B7}"/>
                </a:ext>
              </a:extLst>
            </p:cNvPr>
            <p:cNvSpPr/>
            <p:nvPr/>
          </p:nvSpPr>
          <p:spPr>
            <a:xfrm>
              <a:off x="2203991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Image 1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B30E7C-90F5-31C7-4A69-E3C0D1B1F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flipH="1">
              <a:off x="3128200" y="932044"/>
              <a:ext cx="593764" cy="59376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6DF0604C-487B-7B13-A31B-848853DA4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266115" y="1095574"/>
              <a:ext cx="345085" cy="266703"/>
            </a:xfrm>
            <a:prstGeom prst="rect">
              <a:avLst/>
            </a:prstGeom>
          </p:spPr>
        </p:pic>
        <p:pic>
          <p:nvPicPr>
            <p:cNvPr id="17" name="Image 1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89D57A2-E66B-2E63-033F-23F9D00D0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611200" y="1398228"/>
              <a:ext cx="514595" cy="564556"/>
            </a:xfrm>
            <a:prstGeom prst="rect">
              <a:avLst/>
            </a:prstGeom>
          </p:spPr>
        </p:pic>
        <p:pic>
          <p:nvPicPr>
            <p:cNvPr id="18" name="Image 17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D7B8548C-5430-65E0-DD9B-C90820D7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109842" y="1403658"/>
              <a:ext cx="514595" cy="559126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2D27E1D-7B88-DDF3-2D80-5E107E57CE5B}"/>
                </a:ext>
              </a:extLst>
            </p:cNvPr>
            <p:cNvSpPr txBox="1"/>
            <p:nvPr/>
          </p:nvSpPr>
          <p:spPr>
            <a:xfrm>
              <a:off x="2915278" y="2470626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verbally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confirms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their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identfication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details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218550" y="1314017"/>
            <a:ext cx="1378065" cy="2314591"/>
            <a:chOff x="295893" y="1314017"/>
            <a:chExt cx="1378065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337742" y="2178740"/>
              <a:ext cx="129436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GLN/GSRN/SRIN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561821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GS1</Template>
  <TotalTime>482</TotalTime>
  <Words>1425</Words>
  <Application>Microsoft Macintosh PowerPoint</Application>
  <PresentationFormat>Grand écran</PresentationFormat>
  <Paragraphs>177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Arial</vt:lpstr>
      <vt:lpstr>Verdana</vt:lpstr>
      <vt:lpstr>Thème Office 2013 – 2022</vt:lpstr>
      <vt:lpstr>Definition of business process</vt:lpstr>
      <vt:lpstr>Pathology sample collection process</vt:lpstr>
      <vt:lpstr>Pathology sample collection process</vt:lpstr>
      <vt:lpstr>Pathology sample collection process</vt:lpstr>
      <vt:lpstr>Pathology sample collection process</vt:lpstr>
      <vt:lpstr>Pathology sample collection process</vt:lpstr>
      <vt:lpstr>Pathology sample collection process</vt:lpstr>
      <vt:lpstr>Pathology sample collection process</vt:lpstr>
      <vt:lpstr>Pathology sample collection process</vt:lpstr>
      <vt:lpstr>Pathology sample collection process</vt:lpstr>
      <vt:lpstr>Pathology sample collection process</vt:lpstr>
      <vt:lpstr>Pathology sample collection process</vt:lpstr>
      <vt:lpstr>Pathology sample collection process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52</cp:revision>
  <dcterms:created xsi:type="dcterms:W3CDTF">2023-01-10T11:12:26Z</dcterms:created>
  <dcterms:modified xsi:type="dcterms:W3CDTF">2024-10-22T06:54:33Z</dcterms:modified>
</cp:coreProperties>
</file>